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6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505F2C04-C923-438B-8C0F-E0CD2BADF298}">
      <wppc:fontMiss xmlns="" xmlns:wppc="http://www.wps.cn/officeDocument/PresentationCustomData" type="true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video Klient" initials="MK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video Klient" userId="17224618e64cfc8a" providerId="LiveId" clId="{36329B5A-833C-4970-8194-7C397F7FA3D6}"/>
    <pc:docChg chg="undo custSel addSld delSld modSld">
      <pc:chgData name="Mvideo Klient" userId="17224618e64cfc8a" providerId="LiveId" clId="{36329B5A-833C-4970-8194-7C397F7FA3D6}" dt="2021-10-23T14:57:15.571" v="2993" actId="14100"/>
      <pc:docMkLst>
        <pc:docMk/>
      </pc:docMkLst>
      <pc:sldChg chg="addSp delSp modSp mod">
        <pc:chgData name="Mvideo Klient" userId="17224618e64cfc8a" providerId="LiveId" clId="{36329B5A-833C-4970-8194-7C397F7FA3D6}" dt="2021-10-23T14:47:31.459" v="2944" actId="1440"/>
        <pc:sldMkLst>
          <pc:docMk/>
          <pc:sldMk cId="0" sldId="256"/>
        </pc:sldMkLst>
        <pc:spChg chg="mod">
          <ac:chgData name="Mvideo Klient" userId="17224618e64cfc8a" providerId="LiveId" clId="{36329B5A-833C-4970-8194-7C397F7FA3D6}" dt="2021-10-23T13:02:43.639" v="143" actId="313"/>
          <ac:spMkLst>
            <pc:docMk/>
            <pc:sldMk cId="0" sldId="256"/>
            <ac:spMk id="3" creationId="{00000000-0000-0000-0000-000000000000}"/>
          </ac:spMkLst>
        </pc:spChg>
        <pc:spChg chg="mod">
          <ac:chgData name="Mvideo Klient" userId="17224618e64cfc8a" providerId="LiveId" clId="{36329B5A-833C-4970-8194-7C397F7FA3D6}" dt="2021-10-23T13:04:32.050" v="325" actId="20577"/>
          <ac:spMkLst>
            <pc:docMk/>
            <pc:sldMk cId="0" sldId="256"/>
            <ac:spMk id="4" creationId="{00000000-0000-0000-0000-000000000000}"/>
          </ac:spMkLst>
        </pc:spChg>
        <pc:spChg chg="mod">
          <ac:chgData name="Mvideo Klient" userId="17224618e64cfc8a" providerId="LiveId" clId="{36329B5A-833C-4970-8194-7C397F7FA3D6}" dt="2021-10-23T13:04:00.170" v="268" actId="313"/>
          <ac:spMkLst>
            <pc:docMk/>
            <pc:sldMk cId="0" sldId="256"/>
            <ac:spMk id="6" creationId="{00000000-0000-0000-0000-000000000000}"/>
          </ac:spMkLst>
        </pc:spChg>
        <pc:spChg chg="mod">
          <ac:chgData name="Mvideo Klient" userId="17224618e64cfc8a" providerId="LiveId" clId="{36329B5A-833C-4970-8194-7C397F7FA3D6}" dt="2021-10-23T13:06:04.630" v="382" actId="20577"/>
          <ac:spMkLst>
            <pc:docMk/>
            <pc:sldMk cId="0" sldId="256"/>
            <ac:spMk id="8" creationId="{00000000-0000-0000-0000-000000000000}"/>
          </ac:spMkLst>
        </pc:spChg>
        <pc:picChg chg="add mod">
          <ac:chgData name="Mvideo Klient" userId="17224618e64cfc8a" providerId="LiveId" clId="{36329B5A-833C-4970-8194-7C397F7FA3D6}" dt="2021-10-23T14:47:31.459" v="2944" actId="1440"/>
          <ac:picMkLst>
            <pc:docMk/>
            <pc:sldMk cId="0" sldId="256"/>
            <ac:picMk id="7" creationId="{4284821A-3C00-4D21-BB1D-9F45C1917C89}"/>
          </ac:picMkLst>
        </pc:picChg>
        <pc:picChg chg="del mod">
          <ac:chgData name="Mvideo Klient" userId="17224618e64cfc8a" providerId="LiveId" clId="{36329B5A-833C-4970-8194-7C397F7FA3D6}" dt="2021-10-23T13:03:18.930" v="146" actId="478"/>
          <ac:picMkLst>
            <pc:docMk/>
            <pc:sldMk cId="0" sldId="256"/>
            <ac:picMk id="9" creationId="{00000000-0000-0000-0000-000000000000}"/>
          </ac:picMkLst>
        </pc:picChg>
        <pc:picChg chg="del">
          <ac:chgData name="Mvideo Klient" userId="17224618e64cfc8a" providerId="LiveId" clId="{36329B5A-833C-4970-8194-7C397F7FA3D6}" dt="2021-10-23T13:04:06.378" v="269" actId="478"/>
          <ac:picMkLst>
            <pc:docMk/>
            <pc:sldMk cId="0" sldId="256"/>
            <ac:picMk id="10" creationId="{00000000-0000-0000-0000-000000000000}"/>
          </ac:picMkLst>
        </pc:picChg>
      </pc:sldChg>
      <pc:sldChg chg="modSp mod">
        <pc:chgData name="Mvideo Klient" userId="17224618e64cfc8a" providerId="LiveId" clId="{36329B5A-833C-4970-8194-7C397F7FA3D6}" dt="2021-10-23T13:07:54.134" v="725" actId="27636"/>
        <pc:sldMkLst>
          <pc:docMk/>
          <pc:sldMk cId="0" sldId="257"/>
        </pc:sldMkLst>
        <pc:spChg chg="mod">
          <ac:chgData name="Mvideo Klient" userId="17224618e64cfc8a" providerId="LiveId" clId="{36329B5A-833C-4970-8194-7C397F7FA3D6}" dt="2021-10-23T13:07:54.134" v="725" actId="27636"/>
          <ac:spMkLst>
            <pc:docMk/>
            <pc:sldMk cId="0" sldId="257"/>
            <ac:spMk id="3" creationId="{00000000-0000-0000-0000-000000000000}"/>
          </ac:spMkLst>
        </pc:spChg>
      </pc:sldChg>
      <pc:sldChg chg="modSp mod">
        <pc:chgData name="Mvideo Klient" userId="17224618e64cfc8a" providerId="LiveId" clId="{36329B5A-833C-4970-8194-7C397F7FA3D6}" dt="2021-10-23T13:10:32.029" v="1197" actId="255"/>
        <pc:sldMkLst>
          <pc:docMk/>
          <pc:sldMk cId="0" sldId="258"/>
        </pc:sldMkLst>
        <pc:spChg chg="mod">
          <ac:chgData name="Mvideo Klient" userId="17224618e64cfc8a" providerId="LiveId" clId="{36329B5A-833C-4970-8194-7C397F7FA3D6}" dt="2021-10-23T13:10:32.029" v="1197" actId="255"/>
          <ac:spMkLst>
            <pc:docMk/>
            <pc:sldMk cId="0" sldId="258"/>
            <ac:spMk id="2" creationId="{00000000-0000-0000-0000-000000000000}"/>
          </ac:spMkLst>
        </pc:spChg>
        <pc:spChg chg="mod">
          <ac:chgData name="Mvideo Klient" userId="17224618e64cfc8a" providerId="LiveId" clId="{36329B5A-833C-4970-8194-7C397F7FA3D6}" dt="2021-10-23T13:10:03.275" v="1192" actId="27636"/>
          <ac:spMkLst>
            <pc:docMk/>
            <pc:sldMk cId="0" sldId="258"/>
            <ac:spMk id="3" creationId="{00000000-0000-0000-0000-000000000000}"/>
          </ac:spMkLst>
        </pc:spChg>
      </pc:sldChg>
      <pc:sldChg chg="delSp modSp mod">
        <pc:chgData name="Mvideo Klient" userId="17224618e64cfc8a" providerId="LiveId" clId="{36329B5A-833C-4970-8194-7C397F7FA3D6}" dt="2021-10-23T13:29:36.232" v="1967" actId="20577"/>
        <pc:sldMkLst>
          <pc:docMk/>
          <pc:sldMk cId="0" sldId="259"/>
        </pc:sldMkLst>
        <pc:spChg chg="mod">
          <ac:chgData name="Mvideo Klient" userId="17224618e64cfc8a" providerId="LiveId" clId="{36329B5A-833C-4970-8194-7C397F7FA3D6}" dt="2021-10-23T13:29:36.232" v="1967" actId="20577"/>
          <ac:spMkLst>
            <pc:docMk/>
            <pc:sldMk cId="0" sldId="259"/>
            <ac:spMk id="3" creationId="{00000000-0000-0000-0000-000000000000}"/>
          </ac:spMkLst>
        </pc:spChg>
        <pc:picChg chg="del">
          <ac:chgData name="Mvideo Klient" userId="17224618e64cfc8a" providerId="LiveId" clId="{36329B5A-833C-4970-8194-7C397F7FA3D6}" dt="2021-10-23T13:11:29.225" v="1200" actId="478"/>
          <ac:picMkLst>
            <pc:docMk/>
            <pc:sldMk cId="0" sldId="259"/>
            <ac:picMk id="4" creationId="{00000000-0000-0000-0000-000000000000}"/>
          </ac:picMkLst>
        </pc:picChg>
        <pc:picChg chg="del">
          <ac:chgData name="Mvideo Klient" userId="17224618e64cfc8a" providerId="LiveId" clId="{36329B5A-833C-4970-8194-7C397F7FA3D6}" dt="2021-10-23T13:11:31.328" v="1201" actId="478"/>
          <ac:picMkLst>
            <pc:docMk/>
            <pc:sldMk cId="0" sldId="259"/>
            <ac:picMk id="6" creationId="{00000000-0000-0000-0000-000000000000}"/>
          </ac:picMkLst>
        </pc:picChg>
        <pc:picChg chg="del">
          <ac:chgData name="Mvideo Klient" userId="17224618e64cfc8a" providerId="LiveId" clId="{36329B5A-833C-4970-8194-7C397F7FA3D6}" dt="2021-10-23T13:11:27.360" v="1199" actId="478"/>
          <ac:picMkLst>
            <pc:docMk/>
            <pc:sldMk cId="0" sldId="259"/>
            <ac:picMk id="7" creationId="{00000000-0000-0000-0000-000000000000}"/>
          </ac:picMkLst>
        </pc:picChg>
        <pc:picChg chg="del">
          <ac:chgData name="Mvideo Klient" userId="17224618e64cfc8a" providerId="LiveId" clId="{36329B5A-833C-4970-8194-7C397F7FA3D6}" dt="2021-10-23T13:11:18.265" v="1198" actId="478"/>
          <ac:picMkLst>
            <pc:docMk/>
            <pc:sldMk cId="0" sldId="259"/>
            <ac:picMk id="20" creationId="{00000000-0000-0000-0000-000000000000}"/>
          </ac:picMkLst>
        </pc:picChg>
      </pc:sldChg>
      <pc:sldChg chg="addSp delSp modSp mod delCm">
        <pc:chgData name="Mvideo Klient" userId="17224618e64cfc8a" providerId="LiveId" clId="{36329B5A-833C-4970-8194-7C397F7FA3D6}" dt="2021-10-23T13:36:47.916" v="2150" actId="2711"/>
        <pc:sldMkLst>
          <pc:docMk/>
          <pc:sldMk cId="0" sldId="260"/>
        </pc:sldMkLst>
        <pc:spChg chg="mod">
          <ac:chgData name="Mvideo Klient" userId="17224618e64cfc8a" providerId="LiveId" clId="{36329B5A-833C-4970-8194-7C397F7FA3D6}" dt="2021-10-23T13:33:30.253" v="2129" actId="14100"/>
          <ac:spMkLst>
            <pc:docMk/>
            <pc:sldMk cId="0" sldId="260"/>
            <ac:spMk id="2" creationId="{00000000-0000-0000-0000-000000000000}"/>
          </ac:spMkLst>
        </pc:spChg>
        <pc:spChg chg="add del mod">
          <ac:chgData name="Mvideo Klient" userId="17224618e64cfc8a" providerId="LiveId" clId="{36329B5A-833C-4970-8194-7C397F7FA3D6}" dt="2021-10-23T13:33:56.296" v="2130"/>
          <ac:spMkLst>
            <pc:docMk/>
            <pc:sldMk cId="0" sldId="260"/>
            <ac:spMk id="5" creationId="{785A7AB3-395B-4600-AA8F-9A0F1C62364B}"/>
          </ac:spMkLst>
        </pc:spChg>
        <pc:spChg chg="add mod">
          <ac:chgData name="Mvideo Klient" userId="17224618e64cfc8a" providerId="LiveId" clId="{36329B5A-833C-4970-8194-7C397F7FA3D6}" dt="2021-10-23T13:35:45.041" v="2140" actId="1076"/>
          <ac:spMkLst>
            <pc:docMk/>
            <pc:sldMk cId="0" sldId="260"/>
            <ac:spMk id="7" creationId="{F21FCB34-38A0-4541-A6DA-DF29008F760F}"/>
          </ac:spMkLst>
        </pc:spChg>
        <pc:graphicFrameChg chg="add mod modGraphic">
          <ac:chgData name="Mvideo Klient" userId="17224618e64cfc8a" providerId="LiveId" clId="{36329B5A-833C-4970-8194-7C397F7FA3D6}" dt="2021-10-23T13:36:47.916" v="2150" actId="2711"/>
          <ac:graphicFrameMkLst>
            <pc:docMk/>
            <pc:sldMk cId="0" sldId="260"/>
            <ac:graphicFrameMk id="6" creationId="{5CD52B92-D591-460D-93ED-EB012582AF27}"/>
          </ac:graphicFrameMkLst>
        </pc:graphicFrameChg>
        <pc:picChg chg="del">
          <ac:chgData name="Mvideo Klient" userId="17224618e64cfc8a" providerId="LiveId" clId="{36329B5A-833C-4970-8194-7C397F7FA3D6}" dt="2021-10-23T13:31:07.163" v="1968" actId="478"/>
          <ac:picMkLst>
            <pc:docMk/>
            <pc:sldMk cId="0" sldId="260"/>
            <ac:picMk id="4" creationId="{00000000-0000-0000-0000-000000000000}"/>
          </ac:picMkLst>
        </pc:picChg>
        <pc:picChg chg="del">
          <ac:chgData name="Mvideo Klient" userId="17224618e64cfc8a" providerId="LiveId" clId="{36329B5A-833C-4970-8194-7C397F7FA3D6}" dt="2021-10-23T13:31:15.220" v="1970" actId="478"/>
          <ac:picMkLst>
            <pc:docMk/>
            <pc:sldMk cId="0" sldId="260"/>
            <ac:picMk id="10" creationId="{00000000-0000-0000-0000-000000000000}"/>
          </ac:picMkLst>
        </pc:picChg>
      </pc:sldChg>
      <pc:sldChg chg="addSp delSp modSp mod">
        <pc:chgData name="Mvideo Klient" userId="17224618e64cfc8a" providerId="LiveId" clId="{36329B5A-833C-4970-8194-7C397F7FA3D6}" dt="2021-10-23T14:11:11.545" v="2501" actId="14100"/>
        <pc:sldMkLst>
          <pc:docMk/>
          <pc:sldMk cId="0" sldId="261"/>
        </pc:sldMkLst>
        <pc:spChg chg="mod">
          <ac:chgData name="Mvideo Klient" userId="17224618e64cfc8a" providerId="LiveId" clId="{36329B5A-833C-4970-8194-7C397F7FA3D6}" dt="2021-10-23T14:09:32.324" v="2479" actId="20577"/>
          <ac:spMkLst>
            <pc:docMk/>
            <pc:sldMk cId="0" sldId="261"/>
            <ac:spMk id="2" creationId="{00000000-0000-0000-0000-000000000000}"/>
          </ac:spMkLst>
        </pc:spChg>
        <pc:spChg chg="add del mod">
          <ac:chgData name="Mvideo Klient" userId="17224618e64cfc8a" providerId="LiveId" clId="{36329B5A-833C-4970-8194-7C397F7FA3D6}" dt="2021-10-23T14:05:49.034" v="2212"/>
          <ac:spMkLst>
            <pc:docMk/>
            <pc:sldMk cId="0" sldId="261"/>
            <ac:spMk id="5" creationId="{6039E1FC-CC46-42B5-BC38-80E2A3FB8EE9}"/>
          </ac:spMkLst>
        </pc:spChg>
        <pc:spChg chg="add del mod">
          <ac:chgData name="Mvideo Klient" userId="17224618e64cfc8a" providerId="LiveId" clId="{36329B5A-833C-4970-8194-7C397F7FA3D6}" dt="2021-10-23T14:10:05.632" v="2483"/>
          <ac:spMkLst>
            <pc:docMk/>
            <pc:sldMk cId="0" sldId="261"/>
            <ac:spMk id="13" creationId="{CA064127-CE85-4EAE-8F0B-31947C03E688}"/>
          </ac:spMkLst>
        </pc:spChg>
        <pc:graphicFrameChg chg="add del mod modGraphic">
          <ac:chgData name="Mvideo Klient" userId="17224618e64cfc8a" providerId="LiveId" clId="{36329B5A-833C-4970-8194-7C397F7FA3D6}" dt="2021-10-23T14:01:23.507" v="2171"/>
          <ac:graphicFrameMkLst>
            <pc:docMk/>
            <pc:sldMk cId="0" sldId="261"/>
            <ac:graphicFrameMk id="7" creationId="{A5FC26B6-5E71-4571-80CB-F61025FAF516}"/>
          </ac:graphicFrameMkLst>
        </pc:graphicFrameChg>
        <pc:graphicFrameChg chg="add del mod modGraphic">
          <ac:chgData name="Mvideo Klient" userId="17224618e64cfc8a" providerId="LiveId" clId="{36329B5A-833C-4970-8194-7C397F7FA3D6}" dt="2021-10-23T14:04:44.371" v="2207"/>
          <ac:graphicFrameMkLst>
            <pc:docMk/>
            <pc:sldMk cId="0" sldId="261"/>
            <ac:graphicFrameMk id="9" creationId="{F46C8E02-A42F-4EE3-887D-6BE5336FCA24}"/>
          </ac:graphicFrameMkLst>
        </pc:graphicFrameChg>
        <pc:graphicFrameChg chg="add del mod modGraphic">
          <ac:chgData name="Mvideo Klient" userId="17224618e64cfc8a" providerId="LiveId" clId="{36329B5A-833C-4970-8194-7C397F7FA3D6}" dt="2021-10-23T14:05:28.395" v="2211"/>
          <ac:graphicFrameMkLst>
            <pc:docMk/>
            <pc:sldMk cId="0" sldId="261"/>
            <ac:graphicFrameMk id="10" creationId="{0340270B-7BD8-4FE0-BD50-49536E038C58}"/>
          </ac:graphicFrameMkLst>
        </pc:graphicFrameChg>
        <pc:graphicFrameChg chg="add del mod modGraphic">
          <ac:chgData name="Mvideo Klient" userId="17224618e64cfc8a" providerId="LiveId" clId="{36329B5A-833C-4970-8194-7C397F7FA3D6}" dt="2021-10-23T14:09:41.918" v="2481" actId="478"/>
          <ac:graphicFrameMkLst>
            <pc:docMk/>
            <pc:sldMk cId="0" sldId="261"/>
            <ac:graphicFrameMk id="11" creationId="{25A7CAE8-FA02-4335-8A12-E1CE3C6E3091}"/>
          </ac:graphicFrameMkLst>
        </pc:graphicFrameChg>
        <pc:graphicFrameChg chg="add mod modGraphic">
          <ac:chgData name="Mvideo Klient" userId="17224618e64cfc8a" providerId="LiveId" clId="{36329B5A-833C-4970-8194-7C397F7FA3D6}" dt="2021-10-23T14:11:11.545" v="2501" actId="14100"/>
          <ac:graphicFrameMkLst>
            <pc:docMk/>
            <pc:sldMk cId="0" sldId="261"/>
            <ac:graphicFrameMk id="14" creationId="{882989E8-1F84-4ACC-92C3-99DC55E96120}"/>
          </ac:graphicFrameMkLst>
        </pc:graphicFrameChg>
        <pc:picChg chg="del">
          <ac:chgData name="Mvideo Klient" userId="17224618e64cfc8a" providerId="LiveId" clId="{36329B5A-833C-4970-8194-7C397F7FA3D6}" dt="2021-10-23T13:31:42.819" v="1971" actId="478"/>
          <ac:picMkLst>
            <pc:docMk/>
            <pc:sldMk cId="0" sldId="261"/>
            <ac:picMk id="4" creationId="{00000000-0000-0000-0000-000000000000}"/>
          </ac:picMkLst>
        </pc:picChg>
        <pc:picChg chg="del">
          <ac:chgData name="Mvideo Klient" userId="17224618e64cfc8a" providerId="LiveId" clId="{36329B5A-833C-4970-8194-7C397F7FA3D6}" dt="2021-10-23T13:59:27.017" v="2151" actId="478"/>
          <ac:picMkLst>
            <pc:docMk/>
            <pc:sldMk cId="0" sldId="261"/>
            <ac:picMk id="8" creationId="{00000000-0000-0000-0000-000000000000}"/>
          </ac:picMkLst>
        </pc:picChg>
      </pc:sldChg>
      <pc:sldChg chg="addSp modSp mod">
        <pc:chgData name="Mvideo Klient" userId="17224618e64cfc8a" providerId="LiveId" clId="{36329B5A-833C-4970-8194-7C397F7FA3D6}" dt="2021-10-23T14:13:56.545" v="2518" actId="207"/>
        <pc:sldMkLst>
          <pc:docMk/>
          <pc:sldMk cId="0" sldId="262"/>
        </pc:sldMkLst>
        <pc:spChg chg="mod">
          <ac:chgData name="Mvideo Klient" userId="17224618e64cfc8a" providerId="LiveId" clId="{36329B5A-833C-4970-8194-7C397F7FA3D6}" dt="2021-10-23T14:11:43.626" v="2504" actId="20577"/>
          <ac:spMkLst>
            <pc:docMk/>
            <pc:sldMk cId="0" sldId="262"/>
            <ac:spMk id="2" creationId="{00000000-0000-0000-0000-000000000000}"/>
          </ac:spMkLst>
        </pc:spChg>
        <pc:graphicFrameChg chg="add mod modGraphic">
          <ac:chgData name="Mvideo Klient" userId="17224618e64cfc8a" providerId="LiveId" clId="{36329B5A-833C-4970-8194-7C397F7FA3D6}" dt="2021-10-23T14:13:56.545" v="2518" actId="207"/>
          <ac:graphicFrameMkLst>
            <pc:docMk/>
            <pc:sldMk cId="0" sldId="262"/>
            <ac:graphicFrameMk id="3" creationId="{5E8DCD1C-5D6C-435B-886D-EB31314C49AE}"/>
          </ac:graphicFrameMkLst>
        </pc:graphicFrameChg>
      </pc:sldChg>
      <pc:sldChg chg="modSp mod">
        <pc:chgData name="Mvideo Klient" userId="17224618e64cfc8a" providerId="LiveId" clId="{36329B5A-833C-4970-8194-7C397F7FA3D6}" dt="2021-10-23T14:32:07.470" v="2793" actId="27636"/>
        <pc:sldMkLst>
          <pc:docMk/>
          <pc:sldMk cId="0" sldId="263"/>
        </pc:sldMkLst>
        <pc:spChg chg="mod">
          <ac:chgData name="Mvideo Klient" userId="17224618e64cfc8a" providerId="LiveId" clId="{36329B5A-833C-4970-8194-7C397F7FA3D6}" dt="2021-10-23T14:32:07.470" v="2793" actId="27636"/>
          <ac:spMkLst>
            <pc:docMk/>
            <pc:sldMk cId="0" sldId="263"/>
            <ac:spMk id="2" creationId="{00000000-0000-0000-0000-000000000000}"/>
          </ac:spMkLst>
        </pc:spChg>
      </pc:sldChg>
      <pc:sldChg chg="addSp delSp modSp add del mod">
        <pc:chgData name="Mvideo Klient" userId="17224618e64cfc8a" providerId="LiveId" clId="{36329B5A-833C-4970-8194-7C397F7FA3D6}" dt="2021-10-23T14:21:26.767" v="2572" actId="207"/>
        <pc:sldMkLst>
          <pc:docMk/>
          <pc:sldMk cId="1158721798" sldId="264"/>
        </pc:sldMkLst>
        <pc:graphicFrameChg chg="del mod modGraphic">
          <ac:chgData name="Mvideo Klient" userId="17224618e64cfc8a" providerId="LiveId" clId="{36329B5A-833C-4970-8194-7C397F7FA3D6}" dt="2021-10-23T14:15:13.994" v="2530" actId="478"/>
          <ac:graphicFrameMkLst>
            <pc:docMk/>
            <pc:sldMk cId="1158721798" sldId="264"/>
            <ac:graphicFrameMk id="3" creationId="{5E8DCD1C-5D6C-435B-886D-EB31314C49AE}"/>
          </ac:graphicFrameMkLst>
        </pc:graphicFrameChg>
        <pc:graphicFrameChg chg="add del mod modGraphic">
          <ac:chgData name="Mvideo Klient" userId="17224618e64cfc8a" providerId="LiveId" clId="{36329B5A-833C-4970-8194-7C397F7FA3D6}" dt="2021-10-23T14:16:38.070" v="2538"/>
          <ac:graphicFrameMkLst>
            <pc:docMk/>
            <pc:sldMk cId="1158721798" sldId="264"/>
            <ac:graphicFrameMk id="4" creationId="{3973ED8C-DA5D-476F-AD27-70BCB8F90483}"/>
          </ac:graphicFrameMkLst>
        </pc:graphicFrameChg>
        <pc:graphicFrameChg chg="add del mod modGraphic">
          <ac:chgData name="Mvideo Klient" userId="17224618e64cfc8a" providerId="LiveId" clId="{36329B5A-833C-4970-8194-7C397F7FA3D6}" dt="2021-10-23T14:18:30.659" v="2556" actId="478"/>
          <ac:graphicFrameMkLst>
            <pc:docMk/>
            <pc:sldMk cId="1158721798" sldId="264"/>
            <ac:graphicFrameMk id="5" creationId="{D67EDFC5-96BE-4984-875C-F11C29868AFF}"/>
          </ac:graphicFrameMkLst>
        </pc:graphicFrameChg>
        <pc:graphicFrameChg chg="add del mod">
          <ac:chgData name="Mvideo Klient" userId="17224618e64cfc8a" providerId="LiveId" clId="{36329B5A-833C-4970-8194-7C397F7FA3D6}" dt="2021-10-23T14:19:19.667" v="2558" actId="478"/>
          <ac:graphicFrameMkLst>
            <pc:docMk/>
            <pc:sldMk cId="1158721798" sldId="264"/>
            <ac:graphicFrameMk id="6" creationId="{238C8E76-C375-4415-BC05-27DF16FA5862}"/>
          </ac:graphicFrameMkLst>
        </pc:graphicFrameChg>
        <pc:graphicFrameChg chg="add mod modGraphic">
          <ac:chgData name="Mvideo Klient" userId="17224618e64cfc8a" providerId="LiveId" clId="{36329B5A-833C-4970-8194-7C397F7FA3D6}" dt="2021-10-23T14:21:26.767" v="2572" actId="207"/>
          <ac:graphicFrameMkLst>
            <pc:docMk/>
            <pc:sldMk cId="1158721798" sldId="264"/>
            <ac:graphicFrameMk id="7" creationId="{353D5AA2-D1A5-46E6-AE2D-D1AF91CEE84A}"/>
          </ac:graphicFrameMkLst>
        </pc:graphicFrameChg>
      </pc:sldChg>
      <pc:sldChg chg="addSp delSp modSp add mod">
        <pc:chgData name="Mvideo Klient" userId="17224618e64cfc8a" providerId="LiveId" clId="{36329B5A-833C-4970-8194-7C397F7FA3D6}" dt="2021-10-23T14:24:04.927" v="2587" actId="14100"/>
        <pc:sldMkLst>
          <pc:docMk/>
          <pc:sldMk cId="4112294675" sldId="265"/>
        </pc:sldMkLst>
        <pc:graphicFrameChg chg="add del mod modGraphic">
          <ac:chgData name="Mvideo Klient" userId="17224618e64cfc8a" providerId="LiveId" clId="{36329B5A-833C-4970-8194-7C397F7FA3D6}" dt="2021-10-23T14:22:47.937" v="2579" actId="478"/>
          <ac:graphicFrameMkLst>
            <pc:docMk/>
            <pc:sldMk cId="4112294675" sldId="265"/>
            <ac:graphicFrameMk id="3" creationId="{84B3A5D2-FB16-4ECD-BB20-22BEF81A50A0}"/>
          </ac:graphicFrameMkLst>
        </pc:graphicFrameChg>
        <pc:graphicFrameChg chg="add mod modGraphic">
          <ac:chgData name="Mvideo Klient" userId="17224618e64cfc8a" providerId="LiveId" clId="{36329B5A-833C-4970-8194-7C397F7FA3D6}" dt="2021-10-23T14:24:04.927" v="2587" actId="14100"/>
          <ac:graphicFrameMkLst>
            <pc:docMk/>
            <pc:sldMk cId="4112294675" sldId="265"/>
            <ac:graphicFrameMk id="4" creationId="{6BCF18E2-11DB-4CB4-826D-5D7E1494415D}"/>
          </ac:graphicFrameMkLst>
        </pc:graphicFrameChg>
        <pc:graphicFrameChg chg="del">
          <ac:chgData name="Mvideo Klient" userId="17224618e64cfc8a" providerId="LiveId" clId="{36329B5A-833C-4970-8194-7C397F7FA3D6}" dt="2021-10-23T14:21:51.012" v="2574" actId="478"/>
          <ac:graphicFrameMkLst>
            <pc:docMk/>
            <pc:sldMk cId="4112294675" sldId="265"/>
            <ac:graphicFrameMk id="7" creationId="{353D5AA2-D1A5-46E6-AE2D-D1AF91CEE84A}"/>
          </ac:graphicFrameMkLst>
        </pc:graphicFrameChg>
      </pc:sldChg>
      <pc:sldChg chg="addSp delSp modSp add mod">
        <pc:chgData name="Mvideo Klient" userId="17224618e64cfc8a" providerId="LiveId" clId="{36329B5A-833C-4970-8194-7C397F7FA3D6}" dt="2021-10-23T14:26:09.649" v="2609" actId="113"/>
        <pc:sldMkLst>
          <pc:docMk/>
          <pc:sldMk cId="2000629813" sldId="266"/>
        </pc:sldMkLst>
        <pc:spChg chg="add del">
          <ac:chgData name="Mvideo Klient" userId="17224618e64cfc8a" providerId="LiveId" clId="{36329B5A-833C-4970-8194-7C397F7FA3D6}" dt="2021-10-23T14:25:08.625" v="2597"/>
          <ac:spMkLst>
            <pc:docMk/>
            <pc:sldMk cId="2000629813" sldId="266"/>
            <ac:spMk id="2" creationId="{00000000-0000-0000-0000-000000000000}"/>
          </ac:spMkLst>
        </pc:spChg>
        <pc:spChg chg="add del mod">
          <ac:chgData name="Mvideo Klient" userId="17224618e64cfc8a" providerId="LiveId" clId="{36329B5A-833C-4970-8194-7C397F7FA3D6}" dt="2021-10-23T14:25:08.625" v="2597"/>
          <ac:spMkLst>
            <pc:docMk/>
            <pc:sldMk cId="2000629813" sldId="266"/>
            <ac:spMk id="5" creationId="{2800845D-65ED-4FB9-AD9D-F9D74AD0DA98}"/>
          </ac:spMkLst>
        </pc:spChg>
        <pc:graphicFrameChg chg="add del mod">
          <ac:chgData name="Mvideo Klient" userId="17224618e64cfc8a" providerId="LiveId" clId="{36329B5A-833C-4970-8194-7C397F7FA3D6}" dt="2021-10-23T14:25:08.625" v="2597"/>
          <ac:graphicFrameMkLst>
            <pc:docMk/>
            <pc:sldMk cId="2000629813" sldId="266"/>
            <ac:graphicFrameMk id="3" creationId="{247561B4-435C-4755-8E26-3629C2CC56E8}"/>
          </ac:graphicFrameMkLst>
        </pc:graphicFrameChg>
        <pc:graphicFrameChg chg="del">
          <ac:chgData name="Mvideo Klient" userId="17224618e64cfc8a" providerId="LiveId" clId="{36329B5A-833C-4970-8194-7C397F7FA3D6}" dt="2021-10-23T14:24:23.632" v="2589" actId="478"/>
          <ac:graphicFrameMkLst>
            <pc:docMk/>
            <pc:sldMk cId="2000629813" sldId="266"/>
            <ac:graphicFrameMk id="4" creationId="{6BCF18E2-11DB-4CB4-826D-5D7E1494415D}"/>
          </ac:graphicFrameMkLst>
        </pc:graphicFrameChg>
        <pc:graphicFrameChg chg="add mod modGraphic">
          <ac:chgData name="Mvideo Klient" userId="17224618e64cfc8a" providerId="LiveId" clId="{36329B5A-833C-4970-8194-7C397F7FA3D6}" dt="2021-10-23T14:26:09.649" v="2609" actId="113"/>
          <ac:graphicFrameMkLst>
            <pc:docMk/>
            <pc:sldMk cId="2000629813" sldId="266"/>
            <ac:graphicFrameMk id="6" creationId="{A882C8FB-FF40-466B-9108-5C1FF2210DB6}"/>
          </ac:graphicFrameMkLst>
        </pc:graphicFrameChg>
      </pc:sldChg>
      <pc:sldChg chg="addSp delSp modSp add mod">
        <pc:chgData name="Mvideo Klient" userId="17224618e64cfc8a" providerId="LiveId" clId="{36329B5A-833C-4970-8194-7C397F7FA3D6}" dt="2021-10-23T14:28:17.884" v="2628" actId="14734"/>
        <pc:sldMkLst>
          <pc:docMk/>
          <pc:sldMk cId="2003147216" sldId="267"/>
        </pc:sldMkLst>
        <pc:graphicFrameChg chg="add mod modGraphic">
          <ac:chgData name="Mvideo Klient" userId="17224618e64cfc8a" providerId="LiveId" clId="{36329B5A-833C-4970-8194-7C397F7FA3D6}" dt="2021-10-23T14:28:17.884" v="2628" actId="14734"/>
          <ac:graphicFrameMkLst>
            <pc:docMk/>
            <pc:sldMk cId="2003147216" sldId="267"/>
            <ac:graphicFrameMk id="3" creationId="{9ABFBE96-539A-4421-924D-343EEFD80152}"/>
          </ac:graphicFrameMkLst>
        </pc:graphicFrameChg>
        <pc:graphicFrameChg chg="del">
          <ac:chgData name="Mvideo Klient" userId="17224618e64cfc8a" providerId="LiveId" clId="{36329B5A-833C-4970-8194-7C397F7FA3D6}" dt="2021-10-23T14:26:26.668" v="2611" actId="478"/>
          <ac:graphicFrameMkLst>
            <pc:docMk/>
            <pc:sldMk cId="2003147216" sldId="267"/>
            <ac:graphicFrameMk id="6" creationId="{A882C8FB-FF40-466B-9108-5C1FF2210DB6}"/>
          </ac:graphicFrameMkLst>
        </pc:graphicFrameChg>
      </pc:sldChg>
      <pc:sldChg chg="addSp delSp modSp add mod addCm delCm">
        <pc:chgData name="Mvideo Klient" userId="17224618e64cfc8a" providerId="LiveId" clId="{36329B5A-833C-4970-8194-7C397F7FA3D6}" dt="2021-10-23T14:57:15.571" v="2993" actId="14100"/>
        <pc:sldMkLst>
          <pc:docMk/>
          <pc:sldMk cId="3515784272" sldId="268"/>
        </pc:sldMkLst>
        <pc:spChg chg="add mod">
          <ac:chgData name="Mvideo Klient" userId="17224618e64cfc8a" providerId="LiveId" clId="{36329B5A-833C-4970-8194-7C397F7FA3D6}" dt="2021-10-23T14:57:05.558" v="2991" actId="207"/>
          <ac:spMkLst>
            <pc:docMk/>
            <pc:sldMk cId="3515784272" sldId="268"/>
            <ac:spMk id="6" creationId="{0E71FA5B-8EA9-49D9-9F72-F5BA811DDDFF}"/>
          </ac:spMkLst>
        </pc:spChg>
        <pc:graphicFrameChg chg="del">
          <ac:chgData name="Mvideo Klient" userId="17224618e64cfc8a" providerId="LiveId" clId="{36329B5A-833C-4970-8194-7C397F7FA3D6}" dt="2021-10-23T14:32:38.210" v="2795" actId="478"/>
          <ac:graphicFrameMkLst>
            <pc:docMk/>
            <pc:sldMk cId="3515784272" sldId="268"/>
            <ac:graphicFrameMk id="3" creationId="{9ABFBE96-539A-4421-924D-343EEFD80152}"/>
          </ac:graphicFrameMkLst>
        </pc:graphicFrameChg>
        <pc:picChg chg="add mod">
          <ac:chgData name="Mvideo Klient" userId="17224618e64cfc8a" providerId="LiveId" clId="{36329B5A-833C-4970-8194-7C397F7FA3D6}" dt="2021-10-23T14:57:15.571" v="2993" actId="14100"/>
          <ac:picMkLst>
            <pc:docMk/>
            <pc:sldMk cId="3515784272" sldId="268"/>
            <ac:picMk id="4" creationId="{E6EE375C-CE73-4B46-9C59-6B8FF2CE2775}"/>
          </ac:picMkLst>
        </pc:picChg>
        <pc:picChg chg="add mod">
          <ac:chgData name="Mvideo Klient" userId="17224618e64cfc8a" providerId="LiveId" clId="{36329B5A-833C-4970-8194-7C397F7FA3D6}" dt="2021-10-23T14:44:25.875" v="2937" actId="1076"/>
          <ac:picMkLst>
            <pc:docMk/>
            <pc:sldMk cId="3515784272" sldId="268"/>
            <ac:picMk id="5" creationId="{42A5F63F-E7A8-4DF9-B2EC-443E949656B3}"/>
          </ac:picMkLst>
        </pc:picChg>
        <pc:picChg chg="add mod">
          <ac:chgData name="Mvideo Klient" userId="17224618e64cfc8a" providerId="LiveId" clId="{36329B5A-833C-4970-8194-7C397F7FA3D6}" dt="2021-10-23T14:55:23.315" v="2966" actId="1076"/>
          <ac:picMkLst>
            <pc:docMk/>
            <pc:sldMk cId="3515784272" sldId="268"/>
            <ac:picMk id="7" creationId="{37B558ED-2F39-45D1-BFB4-2E84C3C59C37}"/>
          </ac:picMkLst>
        </pc:picChg>
        <pc:picChg chg="add mod">
          <ac:chgData name="Mvideo Klient" userId="17224618e64cfc8a" providerId="LiveId" clId="{36329B5A-833C-4970-8194-7C397F7FA3D6}" dt="2021-10-23T14:55:19.103" v="2963" actId="1076"/>
          <ac:picMkLst>
            <pc:docMk/>
            <pc:sldMk cId="3515784272" sldId="268"/>
            <ac:picMk id="9" creationId="{7A621377-4A0F-44D9-B074-0E83C091800A}"/>
          </ac:picMkLst>
        </pc:picChg>
        <pc:picChg chg="add del mod">
          <ac:chgData name="Mvideo Klient" userId="17224618e64cfc8a" providerId="LiveId" clId="{36329B5A-833C-4970-8194-7C397F7FA3D6}" dt="2021-10-23T14:36:00.082" v="2812" actId="21"/>
          <ac:picMkLst>
            <pc:docMk/>
            <pc:sldMk cId="3515784272" sldId="268"/>
            <ac:picMk id="11" creationId="{79377F68-8751-478F-AB11-F798A1E333F4}"/>
          </ac:picMkLst>
        </pc:picChg>
        <pc:picChg chg="add mod">
          <ac:chgData name="Mvideo Klient" userId="17224618e64cfc8a" providerId="LiveId" clId="{36329B5A-833C-4970-8194-7C397F7FA3D6}" dt="2021-10-23T14:44:23.845" v="2936" actId="1076"/>
          <ac:picMkLst>
            <pc:docMk/>
            <pc:sldMk cId="3515784272" sldId="268"/>
            <ac:picMk id="13" creationId="{86FF1542-B63D-418E-B158-6B9A1C2391A9}"/>
          </ac:picMkLst>
        </pc:picChg>
        <pc:picChg chg="add mod">
          <ac:chgData name="Mvideo Klient" userId="17224618e64cfc8a" providerId="LiveId" clId="{36329B5A-833C-4970-8194-7C397F7FA3D6}" dt="2021-10-23T14:55:25.308" v="2967" actId="1076"/>
          <ac:picMkLst>
            <pc:docMk/>
            <pc:sldMk cId="3515784272" sldId="268"/>
            <ac:picMk id="15" creationId="{7F97D6B7-4C8C-4642-860B-0FCBD41F3C97}"/>
          </ac:picMkLst>
        </pc:picChg>
        <pc:picChg chg="add del mod">
          <ac:chgData name="Mvideo Klient" userId="17224618e64cfc8a" providerId="LiveId" clId="{36329B5A-833C-4970-8194-7C397F7FA3D6}" dt="2021-10-23T14:39:56.521" v="2861" actId="21"/>
          <ac:picMkLst>
            <pc:docMk/>
            <pc:sldMk cId="3515784272" sldId="268"/>
            <ac:picMk id="17" creationId="{D3A2E113-C068-45EC-9E52-8C77865EF67E}"/>
          </ac:picMkLst>
        </pc:picChg>
      </pc:sldChg>
      <pc:sldChg chg="addSp delSp modSp add mod">
        <pc:chgData name="Mvideo Klient" userId="17224618e64cfc8a" providerId="LiveId" clId="{36329B5A-833C-4970-8194-7C397F7FA3D6}" dt="2021-10-23T14:54:21.332" v="2960" actId="14100"/>
        <pc:sldMkLst>
          <pc:docMk/>
          <pc:sldMk cId="299236530" sldId="269"/>
        </pc:sldMkLst>
        <pc:spChg chg="mod">
          <ac:chgData name="Mvideo Klient" userId="17224618e64cfc8a" providerId="LiveId" clId="{36329B5A-833C-4970-8194-7C397F7FA3D6}" dt="2021-10-23T14:44:17.785" v="2935" actId="1076"/>
          <ac:spMkLst>
            <pc:docMk/>
            <pc:sldMk cId="299236530" sldId="269"/>
            <ac:spMk id="2" creationId="{00000000-0000-0000-0000-000000000000}"/>
          </ac:spMkLst>
        </pc:spChg>
        <pc:picChg chg="add mod">
          <ac:chgData name="Mvideo Klient" userId="17224618e64cfc8a" providerId="LiveId" clId="{36329B5A-833C-4970-8194-7C397F7FA3D6}" dt="2021-10-23T14:53:58.789" v="2950" actId="1076"/>
          <ac:picMkLst>
            <pc:docMk/>
            <pc:sldMk cId="299236530" sldId="269"/>
            <ac:picMk id="4" creationId="{BD4A0BCD-EA68-4073-84D3-D6B083FF50EF}"/>
          </ac:picMkLst>
        </pc:picChg>
        <pc:picChg chg="del">
          <ac:chgData name="Mvideo Klient" userId="17224618e64cfc8a" providerId="LiveId" clId="{36329B5A-833C-4970-8194-7C397F7FA3D6}" dt="2021-10-23T14:40:58.475" v="2884" actId="21"/>
          <ac:picMkLst>
            <pc:docMk/>
            <pc:sldMk cId="299236530" sldId="269"/>
            <ac:picMk id="5" creationId="{42A5F63F-E7A8-4DF9-B2EC-443E949656B3}"/>
          </ac:picMkLst>
        </pc:picChg>
        <pc:picChg chg="add mod">
          <ac:chgData name="Mvideo Klient" userId="17224618e64cfc8a" providerId="LiveId" clId="{36329B5A-833C-4970-8194-7C397F7FA3D6}" dt="2021-10-23T14:54:21.332" v="2960" actId="14100"/>
          <ac:picMkLst>
            <pc:docMk/>
            <pc:sldMk cId="299236530" sldId="269"/>
            <ac:picMk id="5" creationId="{878340E5-8F6C-422A-87FD-ECC66E02FBBF}"/>
          </ac:picMkLst>
        </pc:picChg>
        <pc:picChg chg="del">
          <ac:chgData name="Mvideo Klient" userId="17224618e64cfc8a" providerId="LiveId" clId="{36329B5A-833C-4970-8194-7C397F7FA3D6}" dt="2021-10-23T14:41:02.422" v="2885" actId="21"/>
          <ac:picMkLst>
            <pc:docMk/>
            <pc:sldMk cId="299236530" sldId="269"/>
            <ac:picMk id="7" creationId="{37B558ED-2F39-45D1-BFB4-2E84C3C59C37}"/>
          </ac:picMkLst>
        </pc:picChg>
        <pc:picChg chg="add mod">
          <ac:chgData name="Mvideo Klient" userId="17224618e64cfc8a" providerId="LiveId" clId="{36329B5A-833C-4970-8194-7C397F7FA3D6}" dt="2021-10-23T14:54:03.164" v="2952" actId="1076"/>
          <ac:picMkLst>
            <pc:docMk/>
            <pc:sldMk cId="299236530" sldId="269"/>
            <ac:picMk id="8" creationId="{6BDB8A26-B03D-4AF0-8E20-1D27A3FB4758}"/>
          </ac:picMkLst>
        </pc:picChg>
        <pc:picChg chg="del">
          <ac:chgData name="Mvideo Klient" userId="17224618e64cfc8a" providerId="LiveId" clId="{36329B5A-833C-4970-8194-7C397F7FA3D6}" dt="2021-10-23T14:41:05.089" v="2886" actId="21"/>
          <ac:picMkLst>
            <pc:docMk/>
            <pc:sldMk cId="299236530" sldId="269"/>
            <ac:picMk id="9" creationId="{7A621377-4A0F-44D9-B074-0E83C091800A}"/>
          </ac:picMkLst>
        </pc:picChg>
        <pc:picChg chg="add mod">
          <ac:chgData name="Mvideo Klient" userId="17224618e64cfc8a" providerId="LiveId" clId="{36329B5A-833C-4970-8194-7C397F7FA3D6}" dt="2021-10-23T14:54:04.472" v="2953" actId="1076"/>
          <ac:picMkLst>
            <pc:docMk/>
            <pc:sldMk cId="299236530" sldId="269"/>
            <ac:picMk id="11" creationId="{083A7E20-89BD-4FCE-AC71-1F2C65C79C4E}"/>
          </ac:picMkLst>
        </pc:picChg>
        <pc:picChg chg="del">
          <ac:chgData name="Mvideo Klient" userId="17224618e64cfc8a" providerId="LiveId" clId="{36329B5A-833C-4970-8194-7C397F7FA3D6}" dt="2021-10-23T14:41:09.657" v="2888" actId="21"/>
          <ac:picMkLst>
            <pc:docMk/>
            <pc:sldMk cId="299236530" sldId="269"/>
            <ac:picMk id="13" creationId="{86FF1542-B63D-418E-B158-6B9A1C2391A9}"/>
          </ac:picMkLst>
        </pc:picChg>
        <pc:picChg chg="add mod">
          <ac:chgData name="Mvideo Klient" userId="17224618e64cfc8a" providerId="LiveId" clId="{36329B5A-833C-4970-8194-7C397F7FA3D6}" dt="2021-10-23T14:54:00.273" v="2951" actId="1076"/>
          <ac:picMkLst>
            <pc:docMk/>
            <pc:sldMk cId="299236530" sldId="269"/>
            <ac:picMk id="14" creationId="{E0478365-D4DD-48E4-A4E4-0E0F15866F68}"/>
          </ac:picMkLst>
        </pc:picChg>
        <pc:picChg chg="del">
          <ac:chgData name="Mvideo Klient" userId="17224618e64cfc8a" providerId="LiveId" clId="{36329B5A-833C-4970-8194-7C397F7FA3D6}" dt="2021-10-23T14:41:07.274" v="2887" actId="21"/>
          <ac:picMkLst>
            <pc:docMk/>
            <pc:sldMk cId="299236530" sldId="269"/>
            <ac:picMk id="15" creationId="{7F97D6B7-4C8C-4642-860B-0FCBD41F3C97}"/>
          </ac:picMkLst>
        </pc:picChg>
        <pc:picChg chg="mod">
          <ac:chgData name="Mvideo Klient" userId="17224618e64cfc8a" providerId="LiveId" clId="{36329B5A-833C-4970-8194-7C397F7FA3D6}" dt="2021-10-23T14:53:56.661" v="2949" actId="1076"/>
          <ac:picMkLst>
            <pc:docMk/>
            <pc:sldMk cId="299236530" sldId="269"/>
            <ac:picMk id="17" creationId="{D3A2E113-C068-45EC-9E52-8C77865EF67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7D84F-083A-4EE4-BF44-02F700488BB0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A8155-883C-4EDF-AFE7-3E7B22E7C31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id592073683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instagram.com/p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away.php?to=https%3A%2F%2Fwww.youtube.com%2Fwatch%3Fv%3DzeGFlE3oT8I%26feature%3Dshare&amp;post=592073683_58&amp;el=snippet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4543" y="150126"/>
            <a:ext cx="11119757" cy="1255593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/>
            </a:br>
            <a:endParaRPr lang="ru-RU" sz="1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8275" y="282575"/>
            <a:ext cx="9557385" cy="1381125"/>
          </a:xfrm>
        </p:spPr>
        <p:txBody>
          <a:bodyPr>
            <a:normAutofit fontScale="97500"/>
          </a:bodyPr>
          <a:lstStyle/>
          <a:p>
            <a:r>
              <a:rPr lang="ru-RU" sz="3600" b="1" i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МАДОУ Семёновский д/с комбинированного вида «Журавлик»</a:t>
            </a:r>
            <a:endParaRPr lang="ru-RU" b="1" i="1" u="sng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u="sng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u="sng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u="sng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u="sng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7578090" y="4299585"/>
            <a:ext cx="4112260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/>
            <a:r>
              <a:rPr lang="ru-RU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Подготовил:</a:t>
            </a:r>
            <a:endParaRPr lang="ru-RU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Воспитатель 1 кв категории</a:t>
            </a:r>
            <a:endParaRPr lang="ru-RU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 err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Кушаева</a:t>
            </a:r>
            <a:r>
              <a:rPr lang="ru-RU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Татьяна Владимировна</a:t>
            </a:r>
            <a:endParaRPr lang="en-US" dirty="0"/>
          </a:p>
        </p:txBody>
      </p:sp>
      <p:sp>
        <p:nvSpPr>
          <p:cNvPr id="6" name="Text Box 5"/>
          <p:cNvSpPr txBox="1"/>
          <p:nvPr/>
        </p:nvSpPr>
        <p:spPr>
          <a:xfrm>
            <a:off x="2118360" y="1895475"/>
            <a:ext cx="7954645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600" b="1" i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ПРОЕКТ</a:t>
            </a:r>
          </a:p>
          <a:p>
            <a:pPr algn="ctr"/>
            <a:r>
              <a:rPr lang="ru-RU" sz="3600" b="1" i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«ПОКА ВСЕ ДОМА»</a:t>
            </a:r>
          </a:p>
        </p:txBody>
      </p:sp>
      <p:sp>
        <p:nvSpPr>
          <p:cNvPr id="8" name="Rectangles 7"/>
          <p:cNvSpPr/>
          <p:nvPr/>
        </p:nvSpPr>
        <p:spPr>
          <a:xfrm>
            <a:off x="4163606" y="6146165"/>
            <a:ext cx="4878259" cy="40011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ru-RU" altLang="en-US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с. Семёновское, март-июнь 2020г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84821A-3C00-4D21-BB1D-9F45C1917C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29" y="3747060"/>
            <a:ext cx="3597458" cy="25848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alphaModFix amt="8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4543" y="228601"/>
            <a:ext cx="11119757" cy="1159327"/>
          </a:xfrm>
        </p:spPr>
        <p:txBody>
          <a:bodyPr>
            <a:normAutofit/>
          </a:bodyPr>
          <a:lstStyle/>
          <a:p>
            <a:br>
              <a:rPr lang="ru-RU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ru-RU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27547"/>
            <a:ext cx="9353266" cy="6155140"/>
          </a:xfrm>
        </p:spPr>
        <p:txBody>
          <a:bodyPr>
            <a:normAutofit lnSpcReduction="10000"/>
          </a:bodyPr>
          <a:lstStyle/>
          <a:p>
            <a:pPr lvl="0"/>
            <a:endParaRPr lang="ru-RU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900" b="1" u="sng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en-US" dirty="0">
                <a:solidFill>
                  <a:schemeClr val="accent4"/>
                </a:solidFill>
                <a:latin typeface="Abadi" panose="020B060402020202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Ситуация, с которой мы столкнулись, произошла в нашей стране впервые.  Во всем мире власти рекомендовали своим гражданам временно оставаться дома, так как самоизоляция и соблюдение других профилактических мер позволят сдержать распространение коронавирусной инфекции. 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Самоизоляция — наша новая реальность. 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24 часа в сутки мы вынуждены находиться дома, в пределах одной квартиры. Изменить привычный образ жизни и не выходить из дома – это стресс не только для взрослых, но и для детей.  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Снизить тревожность и понять, что самоизоляция - это не мера подавления или насилия, а способ максимально быстро стабилизировать ситуацию и вернуться к нормальной жизни - наша главная концептуальная идея. Встаёт главный вопрос: "Чем занять детей в домашних условиях, чтобы все свободное время они не проводили впустую или в гаджетах?" </a:t>
            </a:r>
            <a:endParaRPr lang="ru-RU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ts val="1470"/>
              </a:lnSpc>
            </a:pPr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Важно продолжать развивать своего ребёнка, даже в пределах собственной квартиры. Правильно организовать детскую деятельность, отдавать своё внимание и поддержку своему чаду - то, о чём должны задуматься родители во время режима самоизоляции. И тогда, этот непонятный период для ребёнка пройдёт комфортно и незаметно быстро. 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7725" y="169545"/>
            <a:ext cx="11040110" cy="1083945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3600" b="1" u="sng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u="sng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u="sng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u="sng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b="1" u="sng" dirty="0">
                <a:solidFill>
                  <a:schemeClr val="accent3"/>
                </a:solidFill>
                <a:latin typeface="Abadi" panose="020B0604020202020204" pitchFamily="34" charset="0"/>
                <a:cs typeface="Times New Roman" panose="02020603050405020304" pitchFamily="18" charset="0"/>
              </a:rPr>
              <a:t> </a:t>
            </a:r>
            <a:br>
              <a:rPr lang="ru-RU" sz="1600" b="1" u="sng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i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ЦЕЛЬ</a:t>
            </a:r>
            <a:r>
              <a:rPr lang="en-US" sz="31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Abadi" panose="020B0604020202020204" pitchFamily="34" charset="0"/>
                <a:cs typeface="Times New Roman" panose="02020603050405020304" pitchFamily="18" charset="0"/>
                <a:sym typeface="+mn-ea"/>
              </a:rPr>
              <a:t>:</a:t>
            </a:r>
            <a:r>
              <a:rPr lang="en-US" sz="3100" b="1" i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7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Педагогическая поддержка родителей во время режима самоизоляции</a:t>
            </a:r>
            <a:br>
              <a:rPr lang="ru-RU" sz="2800" dirty="0">
                <a:solidFill>
                  <a:schemeClr val="accent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chemeClr val="accent3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43025" y="1127760"/>
            <a:ext cx="9144000" cy="5156926"/>
          </a:xfrm>
        </p:spPr>
        <p:txBody>
          <a:bodyPr>
            <a:normAutofit fontScale="97500" lnSpcReduction="10000"/>
          </a:bodyPr>
          <a:lstStyle/>
          <a:p>
            <a:pPr lvl="0" algn="l"/>
            <a:r>
              <a:rPr lang="ru-RU" sz="3600" b="1" i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3600" b="1" i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buFont typeface="Symbol" panose="05050102010706020507" pitchFamily="18" charset="2"/>
              <a:buChar char=""/>
            </a:pPr>
            <a:r>
              <a:rPr lang="ru-RU" sz="25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Создать условия для непрерывного образовательного процесса воспитанников.</a:t>
            </a:r>
            <a:endParaRPr lang="ru-RU" sz="25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buFont typeface="Symbol" panose="05050102010706020507" pitchFamily="18" charset="2"/>
              <a:buChar char=""/>
            </a:pPr>
            <a:r>
              <a:rPr lang="ru-RU" sz="25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Способствовать культурному и творческому потенциалу воспитанников.</a:t>
            </a:r>
            <a:endParaRPr lang="ru-RU" sz="25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buFont typeface="Symbol" panose="05050102010706020507" pitchFamily="18" charset="2"/>
              <a:buChar char=""/>
            </a:pPr>
            <a:r>
              <a:rPr lang="ru-RU" sz="25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Содействовать   родительской инициативе.</a:t>
            </a:r>
            <a:endParaRPr lang="ru-RU" sz="25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buFont typeface="Symbol" panose="05050102010706020507" pitchFamily="18" charset="2"/>
              <a:buChar char=""/>
            </a:pPr>
            <a:r>
              <a:rPr lang="ru-RU" sz="25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условий для благоприятного психологически – комфортного семьи во время режима самоизоляции.</a:t>
            </a:r>
          </a:p>
          <a:p>
            <a:pPr marL="342900" lvl="0" indent="-342900" algn="just" fontAlgn="base">
              <a:buFont typeface="Symbol" panose="05050102010706020507" pitchFamily="18" charset="2"/>
              <a:buChar char=""/>
            </a:pPr>
            <a:endParaRPr lang="ru-RU" sz="25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ts val="1470"/>
              </a:lnSpc>
              <a:buFont typeface="Symbol" panose="05050102010706020507" pitchFamily="18" charset="2"/>
              <a:buChar char=""/>
            </a:pPr>
            <a:r>
              <a:rPr lang="ru-RU" sz="25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Использовать возможность дистанционного общения с родителями (законными представителями) воспитанников, как способ налаживания тесного взаимодействия.</a:t>
            </a:r>
          </a:p>
          <a:p>
            <a:pPr marL="342900" lvl="0" indent="-342900" algn="just">
              <a:lnSpc>
                <a:spcPts val="1470"/>
              </a:lnSpc>
              <a:buFont typeface="Symbol" panose="05050102010706020507" pitchFamily="18" charset="2"/>
              <a:buChar char=""/>
            </a:pPr>
            <a:endParaRPr lang="ru-RU" sz="25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ts val="147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u-RU" sz="25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Настраивать детей на желание заниматься развивающими играми и заданиями вне детского сада</a:t>
            </a:r>
            <a:r>
              <a:rPr lang="ru-RU" sz="25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0" algn="l"/>
            <a:endParaRPr lang="ru-RU" sz="33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3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2513" y="436727"/>
            <a:ext cx="10823365" cy="951201"/>
          </a:xfrm>
        </p:spPr>
        <p:txBody>
          <a:bodyPr>
            <a:normAutofit fontScale="90000"/>
          </a:bodyPr>
          <a:lstStyle/>
          <a:p>
            <a:pPr algn="l"/>
            <a:br>
              <a:rPr lang="ru-RU" sz="3600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b="1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solidFill>
                  <a:srgbClr val="FFFF00"/>
                </a:solidFill>
              </a:rPr>
            </a:br>
            <a:endParaRPr lang="ru-RU" sz="2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6572" y="246744"/>
            <a:ext cx="11406114" cy="6174530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ориентиры</a:t>
            </a:r>
            <a:r>
              <a:rPr lang="en-US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чень радует, что во время самоизоляции  соблюдались все правила меры безопасности. Чувствуется, что  мы - одна большая семья! А в каждой семье самое главное - это поддержка.</a:t>
            </a:r>
          </a:p>
          <a:p>
            <a:pPr algn="just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 проекта</a:t>
            </a:r>
            <a:r>
              <a:rPr lang="en-US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i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информационный, обучающий.</a:t>
            </a:r>
            <a:endParaRPr lang="ru-RU" sz="2000" b="1" i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Сроки проведения проекта</a:t>
            </a:r>
            <a:r>
              <a:rPr lang="en-US" sz="2000" b="1" i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i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олгосрочный, с  30 марта – по 30 июня.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Направление деятельности</a:t>
            </a:r>
            <a:r>
              <a:rPr lang="en-US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i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«художественно-эстетическое </a:t>
            </a:r>
            <a:r>
              <a:rPr lang="ru-RU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развитие","познавательное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развитие",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"социально-коммуникативное развитие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Участники проекта</a:t>
            </a:r>
            <a:r>
              <a:rPr lang="en-US" sz="2000" b="1" i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ru-RU" sz="2000" b="1" i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в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оспитатель, родители ,  дети средней группы.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76225" algn="just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Работа с родителями в ходе реализации проекта</a:t>
            </a:r>
            <a:r>
              <a:rPr lang="en-US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ru-RU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b="1" i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помощь  родителям была создана страничка в ВК (</a:t>
            </a: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https://vk.com/id592073683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инстаграм (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htts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://</a:t>
            </a:r>
            <a:r>
              <a:rPr lang="en-US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en-US" sz="2000" b="1" i="1" u="sng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instagram</a:t>
            </a: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en-US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</a:t>
            </a: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US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</a:t>
            </a:r>
            <a:r>
              <a:rPr lang="ru-RU" sz="2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ru-RU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dApoeJPiWOwLqvXo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cN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uubNThJIO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/?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igshid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=1447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iug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maloj</a:t>
            </a: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где были даны все необходимые рекомендации на период нахождения детей дома( домашние задания  по определенным темам, видео ролики, мастер -классы, презентации, рекомендации по онлайн конкурсам и марафонам).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76225" algn="just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ru-RU" sz="18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/>
            <a:endParaRPr lang="ru-RU" b="1" i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i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6743"/>
            <a:ext cx="10515600" cy="1059543"/>
          </a:xfrm>
        </p:spPr>
        <p:txBody>
          <a:bodyPr anchor="t" anchorCtr="0">
            <a:normAutofit/>
          </a:bodyPr>
          <a:lstStyle/>
          <a:p>
            <a:pPr marL="0" lvl="0" indent="0" algn="ctr">
              <a:buFont typeface="Wingdings" panose="05000000000000000000" charset="0"/>
            </a:pPr>
            <a:r>
              <a:rPr lang="ru-RU" sz="36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148" y="2736725"/>
            <a:ext cx="3084394" cy="34839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5CD52B92-D591-460D-93ED-EB012582AF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1984452"/>
              </p:ext>
            </p:extLst>
          </p:nvPr>
        </p:nvGraphicFramePr>
        <p:xfrm>
          <a:off x="838200" y="827314"/>
          <a:ext cx="10105571" cy="58019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3224">
                  <a:extLst>
                    <a:ext uri="{9D8B030D-6E8A-4147-A177-3AD203B41FA5}">
                      <a16:colId xmlns:a16="http://schemas.microsoft.com/office/drawing/2014/main" val="3589436436"/>
                    </a:ext>
                  </a:extLst>
                </a:gridCol>
                <a:gridCol w="2710423">
                  <a:extLst>
                    <a:ext uri="{9D8B030D-6E8A-4147-A177-3AD203B41FA5}">
                      <a16:colId xmlns:a16="http://schemas.microsoft.com/office/drawing/2014/main" val="2310518139"/>
                    </a:ext>
                  </a:extLst>
                </a:gridCol>
                <a:gridCol w="3257102">
                  <a:extLst>
                    <a:ext uri="{9D8B030D-6E8A-4147-A177-3AD203B41FA5}">
                      <a16:colId xmlns:a16="http://schemas.microsoft.com/office/drawing/2014/main" val="2395416777"/>
                    </a:ext>
                  </a:extLst>
                </a:gridCol>
                <a:gridCol w="2914822">
                  <a:extLst>
                    <a:ext uri="{9D8B030D-6E8A-4147-A177-3AD203B41FA5}">
                      <a16:colId xmlns:a16="http://schemas.microsoft.com/office/drawing/2014/main" val="928099392"/>
                    </a:ext>
                  </a:extLst>
                </a:gridCol>
              </a:tblGrid>
              <a:tr h="451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dirty="0">
                          <a:effectLst/>
                        </a:rPr>
                        <a:t>Сроки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>
                          <a:effectLst/>
                        </a:rPr>
                        <a:t>Мероприятия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>
                          <a:effectLst/>
                        </a:rPr>
                        <a:t>Цели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>
                          <a:effectLst/>
                        </a:rPr>
                        <a:t>Ответственные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0776733"/>
                  </a:ext>
                </a:extLst>
              </a:tr>
              <a:tr h="723817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>
                          <a:effectLst/>
                        </a:rPr>
                        <a:t>Подготовительный этап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7383745"/>
                  </a:ext>
                </a:extLst>
              </a:tr>
              <a:tr h="23131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>
                          <a:effectLst/>
                        </a:rPr>
                        <a:t>30.03-3.04.2020г.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 информации, подбор необходимого материала, литературы.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Собрать необходимую информацию для создания данного проекта.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5436458"/>
                  </a:ext>
                </a:extLst>
              </a:tr>
              <a:tr h="23131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>
                          <a:effectLst/>
                        </a:rPr>
                        <a:t>6.04-9.04.2020г.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страницы в ВК и инстаграм.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Дать все необходимые рекомендации по работе с детьми дома.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5256900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F21FCB34-38A0-4541-A6DA-DF29008F7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990" y="435429"/>
            <a:ext cx="10515600" cy="3079613"/>
          </a:xfrm>
        </p:spPr>
        <p:txBody>
          <a:bodyPr>
            <a:normAutofit/>
          </a:bodyPr>
          <a:lstStyle/>
          <a:p>
            <a:pPr marL="0" lvl="0" indent="0" algn="l">
              <a:buFont typeface="Wingdings" panose="05000000000000000000" charset="0"/>
            </a:pPr>
            <a:br>
              <a:rPr lang="ru-RU" sz="27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3" t="31815"/>
          <a:stretch>
            <a:fillRect/>
          </a:stretch>
        </p:blipFill>
        <p:spPr>
          <a:xfrm>
            <a:off x="5552440" y="3601720"/>
            <a:ext cx="2933065" cy="2661920"/>
          </a:xfrm>
          <a:prstGeom prst="roundRect">
            <a:avLst/>
          </a:prstGeom>
        </p:spPr>
      </p:pic>
      <p:graphicFrame>
        <p:nvGraphicFramePr>
          <p:cNvPr id="14" name="Объект 13">
            <a:extLst>
              <a:ext uri="{FF2B5EF4-FFF2-40B4-BE49-F238E27FC236}">
                <a16:creationId xmlns:a16="http://schemas.microsoft.com/office/drawing/2014/main" id="{882989E8-1F84-4ACC-92C3-99DC55E961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1491544"/>
              </p:ext>
            </p:extLst>
          </p:nvPr>
        </p:nvGraphicFramePr>
        <p:xfrm>
          <a:off x="1567291" y="154946"/>
          <a:ext cx="8737851" cy="66363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4052">
                  <a:extLst>
                    <a:ext uri="{9D8B030D-6E8A-4147-A177-3AD203B41FA5}">
                      <a16:colId xmlns:a16="http://schemas.microsoft.com/office/drawing/2014/main" val="3124862683"/>
                    </a:ext>
                  </a:extLst>
                </a:gridCol>
                <a:gridCol w="2100571">
                  <a:extLst>
                    <a:ext uri="{9D8B030D-6E8A-4147-A177-3AD203B41FA5}">
                      <a16:colId xmlns:a16="http://schemas.microsoft.com/office/drawing/2014/main" val="344472889"/>
                    </a:ext>
                  </a:extLst>
                </a:gridCol>
                <a:gridCol w="2524247">
                  <a:extLst>
                    <a:ext uri="{9D8B030D-6E8A-4147-A177-3AD203B41FA5}">
                      <a16:colId xmlns:a16="http://schemas.microsoft.com/office/drawing/2014/main" val="323383142"/>
                    </a:ext>
                  </a:extLst>
                </a:gridCol>
                <a:gridCol w="2258981">
                  <a:extLst>
                    <a:ext uri="{9D8B030D-6E8A-4147-A177-3AD203B41FA5}">
                      <a16:colId xmlns:a16="http://schemas.microsoft.com/office/drawing/2014/main" val="3661212351"/>
                    </a:ext>
                  </a:extLst>
                </a:gridCol>
              </a:tblGrid>
              <a:tr h="390463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этап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738384"/>
                  </a:ext>
                </a:extLst>
              </a:tr>
              <a:tr h="1236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10.04.2020г.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Акция «Сидим дома»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Побудить детей к самосовершенствованию и активизации творческой деятельности в период вынужденной изоляции, демонстрируя ранее усвоенные знания.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extLst>
                  <a:ext uri="{0D108BD9-81ED-4DB2-BD59-A6C34878D82A}">
                    <a16:rowId xmlns:a16="http://schemas.microsoft.com/office/drawing/2014/main" val="2451664953"/>
                  </a:ext>
                </a:extLst>
              </a:tr>
              <a:tr h="35139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12.04.2020г.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рекомендации родителям в период самоизоляции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Раскраски для детей "Моя семья"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Онлайн конкурс ко Дню Космонавтики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Презентация для детей «Волшебный мир красок»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Презентация «Диктанты по клеточкам»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Закрепить навык рисования , вспомнить тему «Семья»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художественно  - эстетических навыков детей.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творческих способностей детей.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мышления, внимания у детей.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extLst>
                  <a:ext uri="{0D108BD9-81ED-4DB2-BD59-A6C34878D82A}">
                    <a16:rowId xmlns:a16="http://schemas.microsoft.com/office/drawing/2014/main" val="1316571357"/>
                  </a:ext>
                </a:extLst>
              </a:tr>
              <a:tr h="12501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13.04.2020г.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Онлайн конкурс «Светлой пасхи»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художественно  - эстетических навыков детей.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258" marR="55258" marT="0" marB="0"/>
                </a:tc>
                <a:extLst>
                  <a:ext uri="{0D108BD9-81ED-4DB2-BD59-A6C34878D82A}">
                    <a16:rowId xmlns:a16="http://schemas.microsoft.com/office/drawing/2014/main" val="4989243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03663"/>
          </a:xfrm>
        </p:spPr>
        <p:txBody>
          <a:bodyPr>
            <a:normAutofit/>
          </a:bodyPr>
          <a:lstStyle/>
          <a:p>
            <a:pPr lvl="0" algn="l"/>
            <a:endParaRPr lang="ru-RU" sz="3600" b="1" i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5E8DCD1C-5D6C-435B-886D-EB31314C49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094398"/>
              </p:ext>
            </p:extLst>
          </p:nvPr>
        </p:nvGraphicFramePr>
        <p:xfrm>
          <a:off x="649514" y="365125"/>
          <a:ext cx="9829800" cy="61842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5749">
                  <a:extLst>
                    <a:ext uri="{9D8B030D-6E8A-4147-A177-3AD203B41FA5}">
                      <a16:colId xmlns:a16="http://schemas.microsoft.com/office/drawing/2014/main" val="425935526"/>
                    </a:ext>
                  </a:extLst>
                </a:gridCol>
                <a:gridCol w="2363076">
                  <a:extLst>
                    <a:ext uri="{9D8B030D-6E8A-4147-A177-3AD203B41FA5}">
                      <a16:colId xmlns:a16="http://schemas.microsoft.com/office/drawing/2014/main" val="2703255266"/>
                    </a:ext>
                  </a:extLst>
                </a:gridCol>
                <a:gridCol w="2839695">
                  <a:extLst>
                    <a:ext uri="{9D8B030D-6E8A-4147-A177-3AD203B41FA5}">
                      <a16:colId xmlns:a16="http://schemas.microsoft.com/office/drawing/2014/main" val="544725282"/>
                    </a:ext>
                  </a:extLst>
                </a:gridCol>
                <a:gridCol w="2541280">
                  <a:extLst>
                    <a:ext uri="{9D8B030D-6E8A-4147-A177-3AD203B41FA5}">
                      <a16:colId xmlns:a16="http://schemas.microsoft.com/office/drawing/2014/main" val="1172153386"/>
                    </a:ext>
                  </a:extLst>
                </a:gridCol>
              </a:tblGrid>
              <a:tr h="11989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14.04.2020г.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Развивающее занятие -онлайн, академия «Квадривиум»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Всестороннее развитие детей.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extLst>
                  <a:ext uri="{0D108BD9-81ED-4DB2-BD59-A6C34878D82A}">
                    <a16:rowId xmlns:a16="http://schemas.microsoft.com/office/drawing/2014/main" val="3793284004"/>
                  </a:ext>
                </a:extLst>
              </a:tr>
              <a:tr h="12566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15.04.2020г.- 16.04.2020г.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Д/з по теме «Пасха»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Пасхальные игры, рекомендуемая лит-ра, идеи для пасхальных поделок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Продолжать формировать желание детей заниматься дома. Развивать творческие способности детей.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extLst>
                  <a:ext uri="{0D108BD9-81ED-4DB2-BD59-A6C34878D82A}">
                    <a16:rowId xmlns:a16="http://schemas.microsoft.com/office/drawing/2014/main" val="1060448311"/>
                  </a:ext>
                </a:extLst>
              </a:tr>
              <a:tr h="37287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17.04.2020г-26.04.2020г.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Подборка детских песен.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детей «Мороженное из пены для бритья»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Подборка книг – учимся считать.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Серия книг «Мастерилка»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Рисуем праздничный салют.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Поделка  «Бабочка»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Опыт дома «Дождик в стакане»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творческого потенциала у детей, развивать мышление, слух, восприятие, фантазию.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89" marR="45789" marT="0" marB="0"/>
                </a:tc>
                <a:extLst>
                  <a:ext uri="{0D108BD9-81ED-4DB2-BD59-A6C34878D82A}">
                    <a16:rowId xmlns:a16="http://schemas.microsoft.com/office/drawing/2014/main" val="417449433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03663"/>
          </a:xfrm>
        </p:spPr>
        <p:txBody>
          <a:bodyPr>
            <a:normAutofit/>
          </a:bodyPr>
          <a:lstStyle/>
          <a:p>
            <a:pPr lvl="0" algn="l"/>
            <a:endParaRPr lang="ru-RU" sz="3600" b="1" i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353D5AA2-D1A5-46E6-AE2D-D1AF91CEE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381420"/>
              </p:ext>
            </p:extLst>
          </p:nvPr>
        </p:nvGraphicFramePr>
        <p:xfrm>
          <a:off x="587830" y="176225"/>
          <a:ext cx="10980056" cy="61406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9818">
                  <a:extLst>
                    <a:ext uri="{9D8B030D-6E8A-4147-A177-3AD203B41FA5}">
                      <a16:colId xmlns:a16="http://schemas.microsoft.com/office/drawing/2014/main" val="2649666724"/>
                    </a:ext>
                  </a:extLst>
                </a:gridCol>
                <a:gridCol w="2639595">
                  <a:extLst>
                    <a:ext uri="{9D8B030D-6E8A-4147-A177-3AD203B41FA5}">
                      <a16:colId xmlns:a16="http://schemas.microsoft.com/office/drawing/2014/main" val="767030990"/>
                    </a:ext>
                  </a:extLst>
                </a:gridCol>
                <a:gridCol w="3171988">
                  <a:extLst>
                    <a:ext uri="{9D8B030D-6E8A-4147-A177-3AD203B41FA5}">
                      <a16:colId xmlns:a16="http://schemas.microsoft.com/office/drawing/2014/main" val="171058697"/>
                    </a:ext>
                  </a:extLst>
                </a:gridCol>
                <a:gridCol w="2838655">
                  <a:extLst>
                    <a:ext uri="{9D8B030D-6E8A-4147-A177-3AD203B41FA5}">
                      <a16:colId xmlns:a16="http://schemas.microsoft.com/office/drawing/2014/main" val="4130181685"/>
                    </a:ext>
                  </a:extLst>
                </a:gridCol>
              </a:tblGrid>
              <a:tr h="105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27.04.2020г – 01.05.2020г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для родителей, о празднике – 1 мая.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Формировать желание родителей для занятий дома со своим ребенком.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extLst>
                  <a:ext uri="{0D108BD9-81ED-4DB2-BD59-A6C34878D82A}">
                    <a16:rowId xmlns:a16="http://schemas.microsoft.com/office/drawing/2014/main" val="3264233304"/>
                  </a:ext>
                </a:extLst>
              </a:tr>
              <a:tr h="105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29.05.2020г 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Беседа- онлайн с дошкольниками о празднике весны и труда 1 мая. 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познавательных навыков детей.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extLst>
                  <a:ext uri="{0D108BD9-81ED-4DB2-BD59-A6C34878D82A}">
                    <a16:rowId xmlns:a16="http://schemas.microsoft.com/office/drawing/2014/main" val="1597808238"/>
                  </a:ext>
                </a:extLst>
              </a:tr>
              <a:tr h="14619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02.05.2020г-20.05.2020г.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  « 9 Мая».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закрепление представлений о празднике,  формирование патриотических чувств у детей.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extLst>
                  <a:ext uri="{0D108BD9-81ED-4DB2-BD59-A6C34878D82A}">
                    <a16:rowId xmlns:a16="http://schemas.microsoft.com/office/drawing/2014/main" val="200645428"/>
                  </a:ext>
                </a:extLst>
              </a:tr>
              <a:tr h="11815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21.05.2020г.- 26.05.2020г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Военные песни.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Детям о лете.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Продолжать развивать познавательные навыки детей.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813561"/>
                  </a:ext>
                </a:extLst>
              </a:tr>
              <a:tr h="105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27.05.2020г.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Рекомендации родителям по снижению тревожности в период карантина.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Психолого -педагогическая помощь.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664" marR="42664" marT="0" marB="0"/>
                </a:tc>
                <a:extLst>
                  <a:ext uri="{0D108BD9-81ED-4DB2-BD59-A6C34878D82A}">
                    <a16:rowId xmlns:a16="http://schemas.microsoft.com/office/drawing/2014/main" val="40574951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8721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03663"/>
          </a:xfrm>
        </p:spPr>
        <p:txBody>
          <a:bodyPr>
            <a:normAutofit/>
          </a:bodyPr>
          <a:lstStyle/>
          <a:p>
            <a:pPr lvl="0" algn="l"/>
            <a:endParaRPr lang="ru-RU" sz="3600" b="1" i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6BCF18E2-11DB-4CB4-826D-5D7E14944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661275"/>
              </p:ext>
            </p:extLst>
          </p:nvPr>
        </p:nvGraphicFramePr>
        <p:xfrm>
          <a:off x="711200" y="689213"/>
          <a:ext cx="10642601" cy="52326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8213">
                  <a:extLst>
                    <a:ext uri="{9D8B030D-6E8A-4147-A177-3AD203B41FA5}">
                      <a16:colId xmlns:a16="http://schemas.microsoft.com/office/drawing/2014/main" val="2542938552"/>
                    </a:ext>
                  </a:extLst>
                </a:gridCol>
                <a:gridCol w="2558472">
                  <a:extLst>
                    <a:ext uri="{9D8B030D-6E8A-4147-A177-3AD203B41FA5}">
                      <a16:colId xmlns:a16="http://schemas.microsoft.com/office/drawing/2014/main" val="3881220764"/>
                    </a:ext>
                  </a:extLst>
                </a:gridCol>
                <a:gridCol w="3074503">
                  <a:extLst>
                    <a:ext uri="{9D8B030D-6E8A-4147-A177-3AD203B41FA5}">
                      <a16:colId xmlns:a16="http://schemas.microsoft.com/office/drawing/2014/main" val="3130869105"/>
                    </a:ext>
                  </a:extLst>
                </a:gridCol>
                <a:gridCol w="2751413">
                  <a:extLst>
                    <a:ext uri="{9D8B030D-6E8A-4147-A177-3AD203B41FA5}">
                      <a16:colId xmlns:a16="http://schemas.microsoft.com/office/drawing/2014/main" val="538230288"/>
                    </a:ext>
                  </a:extLst>
                </a:gridCol>
              </a:tblGrid>
              <a:tr h="17442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28.05.2020г-31.05.2020г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сохранить психику ребёнка – советы для родителей.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Психолого -педагогическая помощь.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8650392"/>
                  </a:ext>
                </a:extLst>
              </a:tr>
              <a:tr h="17442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1.06.2020г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Информация для родителей ко Дню защиты детей.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Педагогическая помощь родителям.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6329900"/>
                  </a:ext>
                </a:extLst>
              </a:tr>
              <a:tr h="17442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2.06.2020г- 6.06.2020г.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«Кто такой Пушкин для детей?»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Сказки Пушкина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Формировать желание детей слушать сказки, развивать речь, мышление детей.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74639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2294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03663"/>
          </a:xfrm>
        </p:spPr>
        <p:txBody>
          <a:bodyPr>
            <a:normAutofit/>
          </a:bodyPr>
          <a:lstStyle/>
          <a:p>
            <a:pPr lvl="0" algn="l"/>
            <a:endParaRPr lang="ru-RU" sz="3600" b="1" i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A882C8FB-FF40-466B-9108-5C1FF2210D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606852"/>
              </p:ext>
            </p:extLst>
          </p:nvPr>
        </p:nvGraphicFramePr>
        <p:xfrm>
          <a:off x="1045029" y="551543"/>
          <a:ext cx="9869713" cy="66147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8115">
                  <a:extLst>
                    <a:ext uri="{9D8B030D-6E8A-4147-A177-3AD203B41FA5}">
                      <a16:colId xmlns:a16="http://schemas.microsoft.com/office/drawing/2014/main" val="2174965801"/>
                    </a:ext>
                  </a:extLst>
                </a:gridCol>
                <a:gridCol w="2203649">
                  <a:extLst>
                    <a:ext uri="{9D8B030D-6E8A-4147-A177-3AD203B41FA5}">
                      <a16:colId xmlns:a16="http://schemas.microsoft.com/office/drawing/2014/main" val="3502938109"/>
                    </a:ext>
                  </a:extLst>
                </a:gridCol>
                <a:gridCol w="2648115">
                  <a:extLst>
                    <a:ext uri="{9D8B030D-6E8A-4147-A177-3AD203B41FA5}">
                      <a16:colId xmlns:a16="http://schemas.microsoft.com/office/drawing/2014/main" val="648817510"/>
                    </a:ext>
                  </a:extLst>
                </a:gridCol>
                <a:gridCol w="2369834">
                  <a:extLst>
                    <a:ext uri="{9D8B030D-6E8A-4147-A177-3AD203B41FA5}">
                      <a16:colId xmlns:a16="http://schemas.microsoft.com/office/drawing/2014/main" val="1790125726"/>
                    </a:ext>
                  </a:extLst>
                </a:gridCol>
              </a:tblGrid>
              <a:tr h="124627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07.06.2020г-27.06.2020г.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78" marR="4317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Консультации для родителей в летний период: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«Чем занять детей летом?»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«Игры с ребенком летом»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«Солнце доброе и злое»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«Пищевые отравления»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«Укусы насекомых»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«Сделай сам»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«Купание – прекрасное закаливающее средство»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«Огонь - наш друг, огонь- наш враг»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«В жаркий день-на пляже, в бассейне, на даче»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78" marR="43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у родителей необходимости правильного и здорового образа жизни их детей в летний период.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78" marR="43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78" marR="43178" marT="0" marB="0"/>
                </a:tc>
                <a:extLst>
                  <a:ext uri="{0D108BD9-81ED-4DB2-BD59-A6C34878D82A}">
                    <a16:rowId xmlns:a16="http://schemas.microsoft.com/office/drawing/2014/main" val="307088248"/>
                  </a:ext>
                </a:extLst>
              </a:tr>
              <a:tr h="38917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78" marR="431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78" marR="43178" marT="0" marB="0"/>
                </a:tc>
                <a:extLst>
                  <a:ext uri="{0D108BD9-81ED-4DB2-BD59-A6C34878D82A}">
                    <a16:rowId xmlns:a16="http://schemas.microsoft.com/office/drawing/2014/main" val="17444313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0629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03663"/>
          </a:xfrm>
        </p:spPr>
        <p:txBody>
          <a:bodyPr>
            <a:normAutofit/>
          </a:bodyPr>
          <a:lstStyle/>
          <a:p>
            <a:pPr lvl="0" algn="l"/>
            <a:endParaRPr lang="ru-RU" sz="3600" b="1" i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9ABFBE96-539A-4421-924D-343EEFD80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996977"/>
              </p:ext>
            </p:extLst>
          </p:nvPr>
        </p:nvGraphicFramePr>
        <p:xfrm>
          <a:off x="838201" y="365125"/>
          <a:ext cx="9815512" cy="57777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5513">
                  <a:extLst>
                    <a:ext uri="{9D8B030D-6E8A-4147-A177-3AD203B41FA5}">
                      <a16:colId xmlns:a16="http://schemas.microsoft.com/office/drawing/2014/main" val="3868615179"/>
                    </a:ext>
                  </a:extLst>
                </a:gridCol>
                <a:gridCol w="2336800">
                  <a:extLst>
                    <a:ext uri="{9D8B030D-6E8A-4147-A177-3AD203B41FA5}">
                      <a16:colId xmlns:a16="http://schemas.microsoft.com/office/drawing/2014/main" val="14454055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30415374"/>
                    </a:ext>
                  </a:extLst>
                </a:gridCol>
                <a:gridCol w="2511199">
                  <a:extLst>
                    <a:ext uri="{9D8B030D-6E8A-4147-A177-3AD203B41FA5}">
                      <a16:colId xmlns:a16="http://schemas.microsoft.com/office/drawing/2014/main" val="3369594640"/>
                    </a:ext>
                  </a:extLst>
                </a:gridCol>
              </a:tblGrid>
              <a:tr h="650875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Заключительный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6598097"/>
                  </a:ext>
                </a:extLst>
              </a:tr>
              <a:tr h="51269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1.Выставка детских работ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2.Сборник рекомендаций для педагогов.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3.Онлайн – конференция с родителями о проведенной работе на период самоизоляции.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Помощь родителям и коллегам по работе в режиме  -онлайн.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Кушаева Т.В.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Дети. Родители.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1125"/>
                        </a:spcBef>
                        <a:spcAft>
                          <a:spcPts val="1125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49016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3147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03663"/>
          </a:xfrm>
        </p:spPr>
        <p:txBody>
          <a:bodyPr>
            <a:normAutofit/>
          </a:bodyPr>
          <a:lstStyle/>
          <a:p>
            <a:pPr lvl="0" algn="l"/>
            <a:endParaRPr lang="ru-RU" sz="3600" b="1" i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A5F63F-E7A8-4DF9-B2EC-443E949656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5" y="933005"/>
            <a:ext cx="4097114" cy="25606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B558ED-2F39-45D1-BFB4-2E84C3C59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535" y="3093406"/>
            <a:ext cx="3248932" cy="32489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A621377-4A0F-44D9-B074-0E83C09180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640" y="240727"/>
            <a:ext cx="3026229" cy="30262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FF1542-B63D-418E-B158-6B9A1C2391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52" y="3466646"/>
            <a:ext cx="3026229" cy="3026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F97D6B7-4C8C-4642-860B-0FCBD41F3C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942" y="0"/>
            <a:ext cx="2661719" cy="3548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EE375C-CE73-4B46-9C59-6B8FF2CE27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033" y="3428999"/>
            <a:ext cx="2391205" cy="3188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71FA5B-8EA9-49D9-9F72-F5BA811DDDFF}"/>
              </a:ext>
            </a:extLst>
          </p:cNvPr>
          <p:cNvSpPr txBox="1"/>
          <p:nvPr/>
        </p:nvSpPr>
        <p:spPr>
          <a:xfrm>
            <a:off x="8016057" y="3914083"/>
            <a:ext cx="2125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Сидим дома</a:t>
            </a:r>
          </a:p>
        </p:txBody>
      </p:sp>
    </p:spTree>
    <p:extLst>
      <p:ext uri="{BB962C8B-B14F-4D97-AF65-F5344CB8AC3E}">
        <p14:creationId xmlns:p14="http://schemas.microsoft.com/office/powerpoint/2010/main" val="3515784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229" y="250781"/>
            <a:ext cx="10515600" cy="5803663"/>
          </a:xfrm>
        </p:spPr>
        <p:txBody>
          <a:bodyPr>
            <a:normAutofit/>
          </a:bodyPr>
          <a:lstStyle/>
          <a:p>
            <a:pPr lvl="0" algn="l"/>
            <a:endParaRPr lang="ru-RU" sz="3600" b="1" i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3A2E113-C068-45EC-9E52-8C77865EF6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7" y="0"/>
            <a:ext cx="3352546" cy="33525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D4A0BCD-EA68-4073-84D3-D6B083FF50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472" y="0"/>
            <a:ext cx="3182300" cy="33525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BDB8A26-B03D-4AF0-8E20-1D27A3FB47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770" y="3761762"/>
            <a:ext cx="4513301" cy="28666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83A7E20-89BD-4FCE-AC71-1F2C65C79C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91" y="3520492"/>
            <a:ext cx="2935729" cy="29357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0478365-D4DD-48E4-A4E4-0E0F15866F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014" y="35871"/>
            <a:ext cx="2606332" cy="34751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8340E5-8F6C-422A-87FD-ECC66E02FB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536" y="3505455"/>
            <a:ext cx="3182300" cy="31847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9236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12845"/>
          </a:xfrm>
        </p:spPr>
        <p:txBody>
          <a:bodyPr>
            <a:norm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266700" algn="l"/>
              </a:tabLst>
            </a:pPr>
            <a:r>
              <a:rPr lang="ru-RU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Заключение: </a:t>
            </a:r>
            <a:br>
              <a:rPr lang="ru-RU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Были созданы комфортные условия для непрерывного образовательного процесса, что позволило не отклониться от образовательной программы.</a:t>
            </a:r>
            <a:b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Творческая деятельность воспитанников нашла отклик у родителей. Своими работами они с удовольствием делились он-лайн, участвовали в творческих конкурсах и занимали призовые места.</a:t>
            </a:r>
            <a:b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Дистанционное общение стало приемлемой и благоприятной мерой взаимодействия  ДОУ и родителями.</a:t>
            </a:r>
            <a:b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Родители стали больше интересоваться вопросами развития детей, получая от меня консультации и рекомендации по организации образовательно-воспитательного процесса.</a:t>
            </a:r>
            <a:b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Главным достижением проекта стали благодарности от родителей, за благоприятное и комфортное времяпровождение семей дома, за педагогическую поддержку во время режима самоизоляции.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1800" dirty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1292</Words>
  <Application>Microsoft Office PowerPoint</Application>
  <PresentationFormat>Широкоэкранный</PresentationFormat>
  <Paragraphs>228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Abadi</vt:lpstr>
      <vt:lpstr>Arial</vt:lpstr>
      <vt:lpstr>Calibri</vt:lpstr>
      <vt:lpstr>Calibri Light</vt:lpstr>
      <vt:lpstr>Georgia</vt:lpstr>
      <vt:lpstr>Symbol</vt:lpstr>
      <vt:lpstr>Times New Roman</vt:lpstr>
      <vt:lpstr>Wingdings</vt:lpstr>
      <vt:lpstr>Тема Office</vt:lpstr>
      <vt:lpstr>  </vt:lpstr>
      <vt:lpstr> </vt:lpstr>
      <vt:lpstr>          ЦЕЛЬ: Педагогическая поддержка родителей во время режима самоизоляции </vt:lpstr>
      <vt:lpstr>         </vt:lpstr>
      <vt:lpstr>Этапы реализации проекта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Заключение:  Были созданы комфортные условия для непрерывного образовательного процесса, что позволило не отклониться от образовательной программы. Творческая деятельность воспитанников нашла отклик у родителей. Своими работами они с удовольствием делились он-лайн, участвовали в творческих конкурсах и занимали призовые места. Дистанционное общение стало приемлемой и благоприятной мерой взаимодействия  ДОУ и родителями. Родители стали больше интересоваться вопросами развития детей, получая от меня консультации и рекомендации по организации образовательно-воспитательного процесса. Главным достижением проекта стали благодарности от родителей, за благоприятное и комфортное времяпровождение семей дома, за педагогическую поддержку во время режима самоизоляции.  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МАДОУ Семёновский д/с комбинированного вида «Журавлик» г.о. Ступино Московской области</dc:title>
  <dc:creator>Mvideo Klient</dc:creator>
  <cp:lastModifiedBy>Mvideo Klient</cp:lastModifiedBy>
  <cp:revision>23</cp:revision>
  <dcterms:created xsi:type="dcterms:W3CDTF">2020-02-06T10:10:00Z</dcterms:created>
  <dcterms:modified xsi:type="dcterms:W3CDTF">2021-10-23T14:57:36Z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1033-11.2.0.9085</vt:lpwstr>
  </property>
</Properties>
</file>