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F199E-62CA-4E2F-82AD-D15A1B80F563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98F3C-B5FD-40E2-9BB6-6542F995864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«Проводим время с пользой». Рекомендации родителям по работе с детьми во время самоизоляции</a:t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40152" y="4365104"/>
            <a:ext cx="3024336" cy="127369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Воспитатель МДОАУ «Детский сад № 24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Уткина И. Н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60648"/>
            <a:ext cx="784887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Во время самоизоляции у многих родителей возник вопрос : </a:t>
            </a: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</a:rPr>
              <a:t>«Чем занять дома ребёнка?»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. Ведь зачастую, многие родители не совсем ясно представляют систему обучения в детском саду. А ведь </a:t>
            </a:r>
            <a:r>
              <a:rPr lang="ru-RU" sz="2400" b="1" dirty="0"/>
              <a:t>н</a:t>
            </a:r>
            <a:r>
              <a:rPr lang="ru-RU" sz="2400" b="1" dirty="0" smtClean="0"/>
              <a:t>епрерывность реализации образовательного процесса, в том числе в системе дошкольного образования, является одним из условий представления качественного образования. Современная обстановка, связанная с режимом самоизоляции и невозможностью посещения детьми детского сада, диктует нам применение дистанционных форм обучения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 .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Н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а своей страничке в </a:t>
            </a:r>
            <a:r>
              <a:rPr lang="en-US" sz="2400" b="1" dirty="0" err="1" smtClean="0">
                <a:solidFill>
                  <a:schemeClr val="bg2">
                    <a:lumMod val="10000"/>
                  </a:schemeClr>
                </a:solidFill>
              </a:rPr>
              <a:t>viber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, мы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предложили родителям рекомендации по работе с детьми на всю неделю. Многие папы и мамы с удовольствием откликнулись на нашу идею и стали реализовывать все задумки.</a:t>
            </a:r>
          </a:p>
          <a:p>
            <a:endParaRPr lang="ru-RU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u-RU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620688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Тема недели 06.04-10.04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«Здоровье надо беречь»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Понедельник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 Проведите вместе с детьми утреннею гимнастику.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Прочтите детям стихотворение А.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Барто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«Девочка чумазая»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Вторник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 Проведите вместе с детьми артикуляционную гимнастику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«Веселый язычок»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Рассмотрите с детьми куклу, ознакомьте с частями тела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(голова, туловище, руки, ноги)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Среда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Прочтите детям стихотворение К. Чуковского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Мойдодыр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Четверг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Нарисуйте рисунок на тему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Мойдодыр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Пятница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Вылепите из пластилина овощи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(помидор, морковь, огурец)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1484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2587736" cy="2582242"/>
          </a:xfrm>
          <a:prstGeom prst="rect">
            <a:avLst/>
          </a:prstGeom>
        </p:spPr>
      </p:pic>
      <p:pic>
        <p:nvPicPr>
          <p:cNvPr id="6" name="Рисунок 5" descr="Рисунок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276872"/>
            <a:ext cx="2499360" cy="3602736"/>
          </a:xfrm>
          <a:prstGeom prst="rect">
            <a:avLst/>
          </a:prstGeom>
        </p:spPr>
      </p:pic>
      <p:pic>
        <p:nvPicPr>
          <p:cNvPr id="7" name="Рисунок 6" descr="Рисунок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188640"/>
            <a:ext cx="3127248" cy="2340864"/>
          </a:xfrm>
          <a:prstGeom prst="rect">
            <a:avLst/>
          </a:prstGeom>
        </p:spPr>
      </p:pic>
      <p:pic>
        <p:nvPicPr>
          <p:cNvPr id="8" name="Рисунок 7" descr="Рисунок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2996952"/>
            <a:ext cx="2261616" cy="3011424"/>
          </a:xfrm>
          <a:prstGeom prst="rect">
            <a:avLst/>
          </a:prstGeom>
        </p:spPr>
      </p:pic>
      <p:pic>
        <p:nvPicPr>
          <p:cNvPr id="9" name="Рисунок 8" descr="Рисунок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3068960"/>
            <a:ext cx="2328480" cy="29014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28092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Тема недели 13.04-17.04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«Посуда»</a:t>
            </a: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Понедельник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:1. Проведите вместе с детьми утреннею гимнастику.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Покажите детям дома предметы посуды, опишите их, расскажите, зачем они нужны, какие имеют свойства.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Вторник:1. Проведите вместе с детьми пальчиковую гимнастику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«Антошка моет посуду»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Посуду моет наш Антошка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Моет вилку, чашку, ложку.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Вымыл блюдце и стакан,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 закрыл покрепче кран.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Выполняют имитирующее движение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Вторник: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Прочтите детям стихотворение К. Чуковского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Федорино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горе»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Среда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Вылепите из пластилина чайную пару, украсьте ее.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Четверг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Нарисуйте любой предмет посуды.</a:t>
            </a:r>
          </a:p>
          <a:p>
            <a:r>
              <a:rPr lang="ru-RU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Пятница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Выполните вместе с детьми поделку 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«Вторая жизнь одноразовой посуды»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005064"/>
            <a:ext cx="1987296" cy="2645664"/>
          </a:xfrm>
          <a:prstGeom prst="rect">
            <a:avLst/>
          </a:prstGeom>
        </p:spPr>
      </p:pic>
      <p:pic>
        <p:nvPicPr>
          <p:cNvPr id="3" name="Рисунок 2" descr="Рисунок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2340864" cy="3084576"/>
          </a:xfrm>
          <a:prstGeom prst="rect">
            <a:avLst/>
          </a:prstGeom>
        </p:spPr>
      </p:pic>
      <p:pic>
        <p:nvPicPr>
          <p:cNvPr id="4" name="Рисунок 3" descr="Рисунок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636912"/>
            <a:ext cx="1999863" cy="3156208"/>
          </a:xfrm>
          <a:prstGeom prst="rect">
            <a:avLst/>
          </a:prstGeom>
        </p:spPr>
      </p:pic>
      <p:pic>
        <p:nvPicPr>
          <p:cNvPr id="5" name="Рисунок 4" descr="Рисунок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908720"/>
            <a:ext cx="2310384" cy="3078480"/>
          </a:xfrm>
          <a:prstGeom prst="rect">
            <a:avLst/>
          </a:prstGeom>
        </p:spPr>
      </p:pic>
      <p:pic>
        <p:nvPicPr>
          <p:cNvPr id="6" name="Рисунок 5" descr="Рисунок1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332656"/>
            <a:ext cx="2298002" cy="229800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0"/>
            <a:ext cx="80648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Тема недели 20.04-24.04 </a:t>
            </a:r>
            <a:r>
              <a:rPr lang="ru-RU" sz="2400" b="1" i="1" dirty="0" smtClean="0"/>
              <a:t>«Мой город»</a:t>
            </a:r>
            <a:endParaRPr lang="ru-RU" sz="2400" b="1" dirty="0" smtClean="0"/>
          </a:p>
          <a:p>
            <a:r>
              <a:rPr lang="ru-RU" sz="2400" b="1" u="sng" dirty="0" smtClean="0"/>
              <a:t>Понедельник</a:t>
            </a:r>
            <a:r>
              <a:rPr lang="ru-RU" sz="2400" b="1" dirty="0" smtClean="0"/>
              <a:t>: 1. Проведите с детьми беседу на тему </a:t>
            </a:r>
            <a:r>
              <a:rPr lang="ru-RU" sz="2400" b="1" i="1" dirty="0" smtClean="0"/>
              <a:t>«Мой родной город»</a:t>
            </a:r>
            <a:r>
              <a:rPr lang="ru-RU" sz="2400" b="1" dirty="0" smtClean="0"/>
              <a:t> (дайте элементарные представления о родном городе, его достопримечательностях) .</a:t>
            </a:r>
          </a:p>
          <a:p>
            <a:r>
              <a:rPr lang="ru-RU" sz="2400" b="1" dirty="0" smtClean="0"/>
              <a:t>2. Рассмотрите фотографии нашего города, его памятники и архитектуру.</a:t>
            </a:r>
          </a:p>
          <a:p>
            <a:r>
              <a:rPr lang="ru-RU" sz="2400" b="1" dirty="0" smtClean="0"/>
              <a:t>Вторник: Постройте вместе с детьми из строительного материала </a:t>
            </a:r>
            <a:r>
              <a:rPr lang="ru-RU" sz="2400" b="1" i="1" dirty="0" smtClean="0"/>
              <a:t>«Макет города Новотроицка»</a:t>
            </a:r>
            <a:r>
              <a:rPr lang="ru-RU" sz="2400" b="1" dirty="0" smtClean="0"/>
              <a:t> </a:t>
            </a:r>
            <a:r>
              <a:rPr lang="ru-RU" sz="2400" b="1" i="1" dirty="0" smtClean="0"/>
              <a:t>(улицу нашего города, дома, скверы, машины)</a:t>
            </a:r>
            <a:endParaRPr lang="ru-RU" sz="2400" b="1" dirty="0" smtClean="0"/>
          </a:p>
          <a:p>
            <a:r>
              <a:rPr lang="ru-RU" sz="2400" b="1" u="sng" dirty="0" smtClean="0"/>
              <a:t>Среда</a:t>
            </a:r>
            <a:r>
              <a:rPr lang="ru-RU" sz="2400" b="1" dirty="0" smtClean="0"/>
              <a:t>: Аппликация </a:t>
            </a:r>
            <a:r>
              <a:rPr lang="ru-RU" sz="2400" b="1" i="1" dirty="0" smtClean="0"/>
              <a:t>«Высокие и низкие дома»</a:t>
            </a:r>
            <a:r>
              <a:rPr lang="ru-RU" sz="2400" b="1" dirty="0" smtClean="0"/>
              <a:t> </a:t>
            </a:r>
            <a:r>
              <a:rPr lang="ru-RU" sz="2400" b="1" i="1" dirty="0" smtClean="0"/>
              <a:t>(наклеить на бумагу дома разной высоты и окошки)</a:t>
            </a:r>
            <a:endParaRPr lang="ru-RU" sz="2400" b="1" dirty="0" smtClean="0"/>
          </a:p>
          <a:p>
            <a:r>
              <a:rPr lang="ru-RU" sz="2400" b="1" u="sng" dirty="0" smtClean="0"/>
              <a:t>Четверг</a:t>
            </a:r>
            <a:r>
              <a:rPr lang="ru-RU" sz="2400" b="1" dirty="0" smtClean="0"/>
              <a:t>: Нарисуйте дом в котором вы живете.</a:t>
            </a:r>
          </a:p>
          <a:p>
            <a:r>
              <a:rPr lang="ru-RU" sz="2400" b="1" u="sng" dirty="0" err="1" smtClean="0"/>
              <a:t>Пятница</a:t>
            </a:r>
            <a:r>
              <a:rPr lang="ru-RU" sz="2400" b="1" dirty="0" err="1" smtClean="0"/>
              <a:t>:</a:t>
            </a:r>
            <a:r>
              <a:rPr lang="ru-RU" sz="2400" b="1" u="sng" dirty="0" err="1" smtClean="0"/>
              <a:t>Выучите</a:t>
            </a:r>
            <a:r>
              <a:rPr lang="ru-RU" sz="2400" b="1" u="sng" dirty="0" smtClean="0"/>
              <a:t> стихотворение</a:t>
            </a:r>
            <a:r>
              <a:rPr lang="ru-RU" sz="2400" b="1" dirty="0" smtClean="0"/>
              <a:t>:</a:t>
            </a:r>
          </a:p>
          <a:p>
            <a:r>
              <a:rPr lang="ru-RU" sz="2400" b="1" dirty="0" smtClean="0"/>
              <a:t>Что мы родиной зовём? Это наш родимый дом,</a:t>
            </a:r>
          </a:p>
          <a:p>
            <a:r>
              <a:rPr lang="ru-RU" sz="2400" b="1" dirty="0" smtClean="0"/>
              <a:t>Это лужица у дома и берёза под окном.</a:t>
            </a:r>
          </a:p>
          <a:p>
            <a:r>
              <a:rPr lang="ru-RU" sz="2400" b="1" dirty="0" smtClean="0"/>
              <a:t>Это школьная тропинка это красная рябинка.</a:t>
            </a:r>
          </a:p>
          <a:p>
            <a:r>
              <a:rPr lang="ru-RU" sz="2400" b="1" dirty="0" smtClean="0"/>
              <a:t>И, конечно, детский сад, где много маленьких ребят</a:t>
            </a:r>
            <a:endParaRPr lang="ru-RU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582" y="404664"/>
            <a:ext cx="2567426" cy="5598416"/>
          </a:xfrm>
          <a:prstGeom prst="rect">
            <a:avLst/>
          </a:prstGeom>
        </p:spPr>
      </p:pic>
      <p:pic>
        <p:nvPicPr>
          <p:cNvPr id="4" name="Рисунок 3" descr="Рисунок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31150" y="332656"/>
            <a:ext cx="3042121" cy="5543552"/>
          </a:xfrm>
          <a:prstGeom prst="rect">
            <a:avLst/>
          </a:prstGeom>
        </p:spPr>
      </p:pic>
      <p:pic>
        <p:nvPicPr>
          <p:cNvPr id="5" name="Рисунок 4" descr="Рисунок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3212976"/>
            <a:ext cx="2328480" cy="29014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276872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Предлагаем и Вам</a:t>
            </a:r>
            <a:r>
              <a:rPr lang="ru-RU" sz="2400" dirty="0" smtClean="0"/>
              <a:t> </a:t>
            </a:r>
            <a:r>
              <a:rPr lang="ru-RU" sz="2400" b="1" dirty="0" smtClean="0"/>
              <a:t>использовать наш опыт</a:t>
            </a:r>
            <a:r>
              <a:rPr lang="ru-RU" sz="2400" dirty="0" smtClean="0"/>
              <a:t>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36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«Проводим время с пользой». Рекомендации родителям по работе с детьми во время самоизоляции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«Проводим время с пользой». Рекомендации родителям по работе с детьми во время самоизоляции</dc:title>
  <dc:creator>User</dc:creator>
  <cp:lastModifiedBy>User</cp:lastModifiedBy>
  <cp:revision>8</cp:revision>
  <dcterms:created xsi:type="dcterms:W3CDTF">2020-11-07T16:24:08Z</dcterms:created>
  <dcterms:modified xsi:type="dcterms:W3CDTF">2020-11-07T17:34:48Z</dcterms:modified>
</cp:coreProperties>
</file>