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2" r:id="rId6"/>
    <p:sldId id="268" r:id="rId7"/>
    <p:sldId id="267" r:id="rId8"/>
    <p:sldId id="26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DAD9A-B972-429B-B908-A45EF8F25895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A21A0-74AE-4BFA-AFEE-4719CB6DA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477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Главные члены предложения</a:t>
            </a:r>
            <a:endParaRPr lang="ru-RU" dirty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3125" y="1379538"/>
            <a:ext cx="4718050" cy="3700462"/>
          </a:xfrm>
          <a:noFill/>
        </p:spPr>
      </p:pic>
      <p:sp>
        <p:nvSpPr>
          <p:cNvPr id="3" name="Минус 2"/>
          <p:cNvSpPr/>
          <p:nvPr/>
        </p:nvSpPr>
        <p:spPr>
          <a:xfrm>
            <a:off x="1907704" y="4941168"/>
            <a:ext cx="2376264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4716016" y="5016476"/>
            <a:ext cx="2160240" cy="42874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4716016" y="4797151"/>
            <a:ext cx="2160240" cy="39604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31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Ребята продолжите предложения:</a:t>
            </a:r>
          </a:p>
          <a:p>
            <a:r>
              <a:rPr lang="ru-RU" dirty="0"/>
              <a:t>1.Сегодня на уроке мы повторили…</a:t>
            </a:r>
          </a:p>
          <a:p>
            <a:r>
              <a:rPr lang="ru-RU" dirty="0"/>
              <a:t>2.Мы узнали…</a:t>
            </a:r>
          </a:p>
          <a:p>
            <a:r>
              <a:rPr lang="ru-RU" dirty="0"/>
              <a:t>3.Научились …</a:t>
            </a:r>
          </a:p>
          <a:p>
            <a:r>
              <a:rPr lang="ru-RU" dirty="0"/>
              <a:t>4.Самым интересным мне показался тот момент, когда …</a:t>
            </a:r>
          </a:p>
          <a:p>
            <a:r>
              <a:rPr lang="ru-RU" dirty="0"/>
              <a:t>5.Трудным для меня стало…</a:t>
            </a:r>
          </a:p>
        </p:txBody>
      </p:sp>
    </p:spTree>
    <p:extLst>
      <p:ext uri="{BB962C8B-B14F-4D97-AF65-F5344CB8AC3E}">
        <p14:creationId xmlns:p14="http://schemas.microsoft.com/office/powerpoint/2010/main" xmlns="" val="117080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Выучить </a:t>
            </a:r>
            <a:r>
              <a:rPr lang="ru-RU" dirty="0" smtClean="0"/>
              <a:t>алгоритм, </a:t>
            </a:r>
            <a:r>
              <a:rPr lang="ru-RU" dirty="0"/>
              <a:t>правило на стр.77</a:t>
            </a:r>
          </a:p>
          <a:p>
            <a:r>
              <a:rPr lang="ru-RU" dirty="0" smtClean="0"/>
              <a:t>1.Упр.164 </a:t>
            </a:r>
            <a:r>
              <a:rPr lang="ru-RU" dirty="0"/>
              <a:t>(базовый уровень)</a:t>
            </a:r>
          </a:p>
          <a:p>
            <a:r>
              <a:rPr lang="ru-RU" dirty="0"/>
              <a:t>2. Составить предложения, в которых сказуемое выражено разными частями речи (повышенный уровень).</a:t>
            </a:r>
          </a:p>
        </p:txBody>
      </p:sp>
    </p:spTree>
    <p:extLst>
      <p:ext uri="{BB962C8B-B14F-4D97-AF65-F5344CB8AC3E}">
        <p14:creationId xmlns:p14="http://schemas.microsoft.com/office/powerpoint/2010/main" xmlns="" val="149123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776" y="2348880"/>
            <a:ext cx="78373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Подлежащее – это________, который обозначает________. Подлежащее отвечает на вопросы______?______? И чаще всего выражается___________ или _______________ в форме именительного падежа.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8594" y="269253"/>
            <a:ext cx="819173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Работа </a:t>
            </a: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деформированным текстом</a:t>
            </a:r>
            <a:endParaRPr lang="ru-RU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9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Лингвистическая сказка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4800600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dirty="0" smtClean="0"/>
              <a:t>	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Встретились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предложении Подлежащее и Сказуемое. Подлежащее говорит сказуемому: 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Я главнее тебя. Ведь именно я называю то, о чем говорится в предложении. Недаром мое второе имя - Субъект. 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Нет, - сказало Сказуемое, - ты неправильно говоришь. Ведь без тебя может быть предложение, а без меня нет. 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Как это “нет”? Например, предложение “Зима”. Ведь тебя в нем нет! 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Ты ошибаешься. Просто я здесь в нулевой форме. А возьми другие формы этого предложения: “Была зима”, “Будет зима”. Видишь, я и появилось. А вот я могу без тебя в предложении обойтись. Например, “На улице холодно”. В этом предложении только сказуемое, а подлежащего нет, да оно здесь и не нужно. </a:t>
            </a:r>
          </a:p>
          <a:p>
            <a:pPr marL="82296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Тогда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Подлежащее огорчилось: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А я-то думало, что я главное. 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Не расстраивайся, - успокоило его Сказуемое. - Ведь когда ты есть в предложении, именно ты указываешь, в какой форме стоять мне. Мы оба главные. Ведь недаром нас называют основой предложения.</a:t>
            </a:r>
          </a:p>
          <a:p>
            <a:pPr marL="82296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6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64704"/>
            <a:ext cx="7498080" cy="65293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900" dirty="0"/>
              <a:t>Определение сказуемого</a:t>
            </a:r>
            <a:r>
              <a:rPr lang="ru-RU" sz="4800" dirty="0"/>
              <a:t>:</a:t>
            </a:r>
            <a:br>
              <a:rPr lang="ru-RU" sz="4800" dirty="0"/>
            </a:br>
            <a:r>
              <a:rPr lang="ru-RU" sz="5300" dirty="0"/>
              <a:t/>
            </a:r>
            <a:br>
              <a:rPr lang="ru-RU" sz="53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>
              <a:buNone/>
            </a:pPr>
            <a:r>
              <a:rPr lang="ru-RU" dirty="0" smtClean="0"/>
              <a:t>	Сказуемое </a:t>
            </a:r>
            <a:r>
              <a:rPr lang="ru-RU" dirty="0"/>
              <a:t>– главный член предложения, который называет действие, состояние или признак </a:t>
            </a:r>
            <a:r>
              <a:rPr lang="ru-RU" dirty="0" smtClean="0"/>
              <a:t>подлежащего.</a:t>
            </a:r>
          </a:p>
          <a:p>
            <a:pPr marL="82296" lvl="0" indent="0">
              <a:buNone/>
            </a:pPr>
            <a:r>
              <a:rPr lang="ru-RU" dirty="0"/>
              <a:t>	</a:t>
            </a:r>
            <a:r>
              <a:rPr lang="ru-RU" dirty="0" smtClean="0"/>
              <a:t>Сказуемое </a:t>
            </a:r>
            <a:r>
              <a:rPr lang="ru-RU" dirty="0"/>
              <a:t>отвечает на вопросы что делает предмет? Каков (какой) предмет? Что такое предмет? Кто такой?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42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Алгоритм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396" y="1268760"/>
            <a:ext cx="8748464" cy="4968552"/>
          </a:xfrm>
        </p:spPr>
        <p:txBody>
          <a:bodyPr>
            <a:noAutofit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Выписываю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предложения.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Выделяю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предложениях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подлежащие.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Определяю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речи каждого подлежащего.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Задаю вопрос от подлежащего к сказуемому: «что делает предмет?»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Задаю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</a:t>
            </a:r>
            <a:r>
              <a:rPr lang="ru-RU" sz="2400" b="1" dirty="0"/>
              <a:t>от подлежащего к сказуемому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 предмет?»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Задаю  вопрос </a:t>
            </a:r>
            <a:r>
              <a:rPr lang="ru-RU" sz="2400" b="1" dirty="0" smtClean="0"/>
              <a:t>от </a:t>
            </a:r>
            <a:r>
              <a:rPr lang="ru-RU" sz="2400" b="1" dirty="0"/>
              <a:t>подлежащего к сказуемому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«кто (что) такой (такие) предмет (пред­меты)?»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Подчёркиваю сказуемое в каждом данном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предложении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Определяю,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частью речи выражено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сказуемое.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7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xfrm>
            <a:off x="1115616" y="548680"/>
            <a:ext cx="7818072" cy="569972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Гроза постепенно удалялась.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Этот край очень скромен.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Птицы – наши друзья.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Первые листики зелёные.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Люблю я пышное природы увяданье.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Скинуло кафтан зелёный лето.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Утро свежо.</a:t>
            </a:r>
          </a:p>
          <a:p>
            <a:pPr marL="82296" indent="0">
              <a:buFont typeface="Wingdings 2"/>
              <a:buNone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20.10.2015</a:t>
            </a:r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4644008" y="980728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4644007" y="1176416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4644008" y="1531012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3923928" y="2132856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3951103" y="2317972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4626705" y="2687327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2974580" y="2701409"/>
            <a:ext cx="1953045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4619898" y="2797495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1611988" y="3258063"/>
            <a:ext cx="1497435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2515982" y="1523501"/>
            <a:ext cx="1368152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1570080" y="2139200"/>
            <a:ext cx="1885796" cy="17877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1458532" y="3717032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1396752" y="3937368"/>
            <a:ext cx="2232248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2570509" y="4379212"/>
            <a:ext cx="1539343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>
            <a:off x="1676133" y="4352010"/>
            <a:ext cx="1000429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1563504" y="3382593"/>
            <a:ext cx="1539343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инус 23"/>
          <p:cNvSpPr/>
          <p:nvPr/>
        </p:nvSpPr>
        <p:spPr>
          <a:xfrm>
            <a:off x="6106584" y="3827200"/>
            <a:ext cx="1539343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инус 24"/>
          <p:cNvSpPr/>
          <p:nvPr/>
        </p:nvSpPr>
        <p:spPr>
          <a:xfrm>
            <a:off x="1570080" y="980728"/>
            <a:ext cx="1539343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Минус 25"/>
          <p:cNvSpPr/>
          <p:nvPr/>
        </p:nvSpPr>
        <p:spPr>
          <a:xfrm>
            <a:off x="4716016" y="1716635"/>
            <a:ext cx="2136130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Минус 26"/>
          <p:cNvSpPr/>
          <p:nvPr/>
        </p:nvSpPr>
        <p:spPr>
          <a:xfrm>
            <a:off x="3046245" y="3355391"/>
            <a:ext cx="582756" cy="13737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2574656" y="4599548"/>
            <a:ext cx="1539343" cy="220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73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Упражнение 167.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0470" y="2780928"/>
            <a:ext cx="4959659" cy="3547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Малиновская Валентина Степановна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20.10.2015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268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02" y="0"/>
            <a:ext cx="9177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Минус 3"/>
          <p:cNvSpPr/>
          <p:nvPr/>
        </p:nvSpPr>
        <p:spPr>
          <a:xfrm>
            <a:off x="0" y="3140968"/>
            <a:ext cx="2304256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2555776" y="2420888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5292080" y="2400552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2123728" y="3176972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-83162" y="4037379"/>
            <a:ext cx="2998978" cy="1685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5205505" y="3990821"/>
            <a:ext cx="936104" cy="21513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179512" y="4725144"/>
            <a:ext cx="97261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6444208" y="6309320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17302" y="2420888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17302" y="2570493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2571831" y="3939535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2571831" y="4123244"/>
            <a:ext cx="2754497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96308" y="5517232"/>
            <a:ext cx="2939988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96308" y="5712920"/>
            <a:ext cx="2939988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-83162" y="6253842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2340884" y="6281581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>
            <a:off x="5137418" y="4669666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-21116" y="6477400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инус 23"/>
          <p:cNvSpPr/>
          <p:nvPr/>
        </p:nvSpPr>
        <p:spPr>
          <a:xfrm>
            <a:off x="179512" y="5496896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инус 24"/>
          <p:cNvSpPr/>
          <p:nvPr/>
        </p:nvSpPr>
        <p:spPr>
          <a:xfrm>
            <a:off x="187032" y="5692584"/>
            <a:ext cx="1584176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Минус 25"/>
          <p:cNvSpPr/>
          <p:nvPr/>
        </p:nvSpPr>
        <p:spPr>
          <a:xfrm>
            <a:off x="40076" y="3284984"/>
            <a:ext cx="2304256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Минус 26"/>
          <p:cNvSpPr/>
          <p:nvPr/>
        </p:nvSpPr>
        <p:spPr>
          <a:xfrm>
            <a:off x="4465449" y="3176972"/>
            <a:ext cx="2304256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4465449" y="3319620"/>
            <a:ext cx="2304256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Минус 28"/>
          <p:cNvSpPr/>
          <p:nvPr/>
        </p:nvSpPr>
        <p:spPr>
          <a:xfrm>
            <a:off x="5918702" y="4010266"/>
            <a:ext cx="3225298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Минус 29"/>
          <p:cNvSpPr/>
          <p:nvPr/>
        </p:nvSpPr>
        <p:spPr>
          <a:xfrm>
            <a:off x="5918702" y="4162666"/>
            <a:ext cx="3225298" cy="1956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Минус 30"/>
          <p:cNvSpPr/>
          <p:nvPr/>
        </p:nvSpPr>
        <p:spPr>
          <a:xfrm>
            <a:off x="2344332" y="6436658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Минус 31"/>
          <p:cNvSpPr/>
          <p:nvPr/>
        </p:nvSpPr>
        <p:spPr>
          <a:xfrm>
            <a:off x="5137418" y="4846894"/>
            <a:ext cx="2124565" cy="27150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42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Верно - </a:t>
            </a:r>
            <a:r>
              <a:rPr lang="ru-RU" sz="4900" b="1" dirty="0" smtClean="0"/>
              <a:t>неверно </a:t>
            </a:r>
            <a:r>
              <a:rPr lang="ru-RU" sz="4900" b="1" dirty="0"/>
              <a:t/>
            </a:r>
            <a:br>
              <a:rPr lang="ru-RU" sz="4900" b="1" dirty="0"/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836712"/>
            <a:ext cx="824440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1.Сказуемое </a:t>
            </a:r>
            <a:r>
              <a:rPr lang="ru-RU" sz="2800" b="1" dirty="0"/>
              <a:t>обозначает о ком или о чём говорится в предложении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ru-RU" sz="2800" b="1" dirty="0"/>
              <a:t>2.Сказуемое отвечает на вопрос кто он такой? Что это такое</a:t>
            </a:r>
            <a:r>
              <a:rPr lang="ru-RU" sz="2800" b="1" dirty="0" smtClean="0"/>
              <a:t>?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ru-RU" sz="2800" b="1" dirty="0"/>
              <a:t>3.Краткое прилагательное всегда сказуемое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>
              <a:lnSpc>
                <a:spcPct val="150000"/>
              </a:lnSpc>
            </a:pPr>
            <a:r>
              <a:rPr lang="ru-RU" sz="2800" b="1" dirty="0"/>
              <a:t>4.Подлежащее обозначает, что говорится о предмете.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5. В предложении Ёж колючий слово «колючий» является сказуемым.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53860" y="6084879"/>
            <a:ext cx="2573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Ключ: -++-+</a:t>
            </a:r>
          </a:p>
        </p:txBody>
      </p:sp>
    </p:spTree>
    <p:extLst>
      <p:ext uri="{BB962C8B-B14F-4D97-AF65-F5344CB8AC3E}">
        <p14:creationId xmlns:p14="http://schemas.microsoft.com/office/powerpoint/2010/main" xmlns="" val="66002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265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Главные члены предложения</vt:lpstr>
      <vt:lpstr>Слайд 2</vt:lpstr>
      <vt:lpstr>Лингвистическая сказка</vt:lpstr>
      <vt:lpstr>Определение сказуемого:  </vt:lpstr>
      <vt:lpstr>Алгоритм </vt:lpstr>
      <vt:lpstr>Слайд 6</vt:lpstr>
      <vt:lpstr>Самостоятельная работа</vt:lpstr>
      <vt:lpstr>Слайд 8</vt:lpstr>
      <vt:lpstr>Верно - неверно  </vt:lpstr>
      <vt:lpstr>Рефлексия </vt:lpstr>
      <vt:lpstr>Домашняя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члены предложения</dc:title>
  <dc:creator>User</dc:creator>
  <cp:lastModifiedBy>Елена Мартьянова</cp:lastModifiedBy>
  <cp:revision>11</cp:revision>
  <dcterms:created xsi:type="dcterms:W3CDTF">2015-10-20T07:46:35Z</dcterms:created>
  <dcterms:modified xsi:type="dcterms:W3CDTF">2020-11-05T13:12:45Z</dcterms:modified>
</cp:coreProperties>
</file>