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7" r:id="rId3"/>
    <p:sldId id="258" r:id="rId4"/>
    <p:sldId id="264" r:id="rId5"/>
    <p:sldId id="271" r:id="rId6"/>
    <p:sldId id="259" r:id="rId7"/>
    <p:sldId id="263" r:id="rId8"/>
    <p:sldId id="266" r:id="rId9"/>
    <p:sldId id="261" r:id="rId10"/>
    <p:sldId id="270" r:id="rId11"/>
    <p:sldId id="268" r:id="rId12"/>
    <p:sldId id="269" r:id="rId13"/>
    <p:sldId id="267" r:id="rId14"/>
    <p:sldId id="26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4" d="100"/>
          <a:sy n="44" d="100"/>
        </p:scale>
        <p:origin x="987" y="4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3556000" y="0"/>
            <a:ext cx="8636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127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4489157" y="533400"/>
            <a:ext cx="68072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4472589" y="3539864"/>
            <a:ext cx="6819704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7828299" y="6557946"/>
            <a:ext cx="2669952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7FFCC15-53F4-4E1E-9E04-915DB5B033E6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3759200" y="6557946"/>
            <a:ext cx="3903629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0507845" y="6556248"/>
            <a:ext cx="784448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F0F1FF8-22F7-4F14-8E24-EC897ACFA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CC15-53F4-4E1E-9E04-915DB5B033E6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F1FF8-22F7-4F14-8E24-EC897ACFA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2400" y="2821838"/>
            <a:ext cx="8340651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2400" y="1905001"/>
            <a:ext cx="8340651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298984" y="6556810"/>
            <a:ext cx="2669952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7FFCC15-53F4-4E1E-9E04-915DB5B033E6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313811" y="6556810"/>
            <a:ext cx="38608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978603" y="6555112"/>
            <a:ext cx="784448" cy="228600"/>
          </a:xfrm>
        </p:spPr>
        <p:txBody>
          <a:bodyPr/>
          <a:lstStyle/>
          <a:p>
            <a:fld id="{4F0F1FF8-22F7-4F14-8E24-EC897ACFA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71744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CC15-53F4-4E1E-9E04-915DB5B033E6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F1FF8-22F7-4F14-8E24-EC897ACFA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571744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571744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CC15-53F4-4E1E-9E04-915DB5B033E6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F1FF8-22F7-4F14-8E24-EC897ACFA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CC15-53F4-4E1E-9E04-915DB5B033E6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F1FF8-22F7-4F14-8E24-EC897ACFA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7FFCC15-53F4-4E1E-9E04-915DB5B033E6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F1FF8-22F7-4F14-8E24-EC897ACFA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6384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497416"/>
            <a:ext cx="786384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2133600"/>
            <a:ext cx="9652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CC15-53F4-4E1E-9E04-915DB5B033E6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F1FF8-22F7-4F14-8E24-EC897ACFA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797292" y="1004669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795609" y="998817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85464" y="1143000"/>
            <a:ext cx="4572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185464" y="3283634"/>
            <a:ext cx="4572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CC15-53F4-4E1E-9E04-915DB5B033E6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F1FF8-22F7-4F14-8E24-EC897ACFA5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884909" y="1041002"/>
            <a:ext cx="560832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CC15-53F4-4E1E-9E04-915DB5B033E6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F1FF8-22F7-4F14-8E24-EC897ACFA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37600" y="274956"/>
            <a:ext cx="2032000" cy="5851525"/>
          </a:xfrm>
        </p:spPr>
        <p:txBody>
          <a:bodyPr vert="eaVert"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5657088" y="6557946"/>
            <a:ext cx="2669952" cy="226902"/>
          </a:xfrm>
        </p:spPr>
        <p:txBody>
          <a:bodyPr/>
          <a:lstStyle/>
          <a:p>
            <a:fld id="{A7FFCC15-53F4-4E1E-9E04-915DB5B033E6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9600" y="6556248"/>
            <a:ext cx="4876800" cy="2286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339328" y="6553200"/>
            <a:ext cx="784448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F0F1FF8-22F7-4F14-8E24-EC897ACFA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10871200" y="0"/>
            <a:ext cx="13208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609600" y="1609416"/>
            <a:ext cx="9652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5661248" y="6557946"/>
            <a:ext cx="2669952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A7FFCC15-53F4-4E1E-9E04-915DB5B033E6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609600" y="6557946"/>
            <a:ext cx="48768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8335264" y="6556248"/>
            <a:ext cx="784448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F0F1FF8-22F7-4F14-8E24-EC897ACFA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B03D24-61DE-4ADF-959B-069BEB4BAD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Применение техники рисования гуашью в развитии художественных способностей детей </a:t>
            </a:r>
            <a:r>
              <a:rPr lang="ru-RU" sz="3200" i="1" dirty="0"/>
              <a:t>«Удивительные краски»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32D33C6-3236-4C19-97EC-FA2892F1ED8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2800" dirty="0"/>
              <a:t>Выполнила воспитатель первой квалификационной категории МАДОУ № 163</a:t>
            </a:r>
          </a:p>
          <a:p>
            <a:r>
              <a:rPr lang="ru-RU" sz="2800" dirty="0"/>
              <a:t>Ярцева Софья Петровна</a:t>
            </a:r>
          </a:p>
        </p:txBody>
      </p:sp>
      <p:pic>
        <p:nvPicPr>
          <p:cNvPr id="4" name="Рисунок 3" descr="C:\Users\User.User-ПК\Desktop\49e4ebf2a30e39c8b64c5952a463057b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82" y="486888"/>
            <a:ext cx="4667004" cy="57120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5553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E66095-269D-4695-A69C-AF8366E4E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7634"/>
            <a:ext cx="10027722" cy="1000537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Что такое гуашь?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F33661-222F-4CCF-8D24-381F30B3E2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6930"/>
            <a:ext cx="10515600" cy="4668797"/>
          </a:xfrm>
        </p:spPr>
        <p:txBody>
          <a:bodyPr>
            <a:normAutofit/>
          </a:bodyPr>
          <a:lstStyle/>
          <a:p>
            <a:r>
              <a:rPr lang="ru-RU" dirty="0"/>
              <a:t>Водяная краска. Возникла, как разновидность акварели.</a:t>
            </a:r>
          </a:p>
          <a:p>
            <a:r>
              <a:rPr lang="ru-RU" dirty="0"/>
              <a:t>В отличие от акварели, гуашь непрозрачна. Для ее </a:t>
            </a:r>
            <a:r>
              <a:rPr lang="ru-RU" dirty="0" err="1"/>
              <a:t>высветле</a:t>
            </a:r>
            <a:r>
              <a:rPr lang="ru-RU" dirty="0"/>
              <a:t> -</a:t>
            </a:r>
            <a:r>
              <a:rPr lang="ru-RU" dirty="0" err="1"/>
              <a:t>ния</a:t>
            </a:r>
            <a:r>
              <a:rPr lang="ru-RU" dirty="0"/>
              <a:t> применяются  белила, поэтому при высыхании гуашевые краски отличаются приглушенным, мягким звучанием цвета. Хорошая кроющая способность – одно из самых ценных </a:t>
            </a:r>
          </a:p>
          <a:p>
            <a:pPr>
              <a:buNone/>
            </a:pPr>
            <a:r>
              <a:rPr lang="ru-RU" dirty="0"/>
              <a:t>   свойств гуашевых красок. Это качество позволяет закрывать темные участки светлыми и наоборот.</a:t>
            </a:r>
          </a:p>
          <a:p>
            <a:r>
              <a:rPr lang="ru-RU" dirty="0"/>
              <a:t>Этой краской можно работать не только на бумаге, но и на грунтованном холсте, на ткани, картоне, фанере.</a:t>
            </a:r>
          </a:p>
        </p:txBody>
      </p:sp>
      <p:pic>
        <p:nvPicPr>
          <p:cNvPr id="4" name="Рисунок 3" descr="C:\Users\User.User-ПК\Desktop\Новая папка\images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137" y="174188"/>
            <a:ext cx="2909454" cy="18921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96443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C5CE7E-9AEA-4303-ADCF-890F55571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7030A0"/>
                </a:solidFill>
              </a:rPr>
              <a:t>Почему дети любят рисовать гуашью?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7B3302-8245-4FD0-A063-7685A0066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Более ровный тон при закрашивании изображения</a:t>
            </a:r>
          </a:p>
          <a:p>
            <a:r>
              <a:rPr lang="ru-RU" dirty="0"/>
              <a:t>Удобна в применении, не надо размачивать водой, можно рисовать без кисти ( пальчиком, ладошкой).</a:t>
            </a:r>
          </a:p>
          <a:p>
            <a:r>
              <a:rPr lang="ru-RU" dirty="0"/>
              <a:t>Возможность рисования одним цветом поверх другого. Можно 2-3 раза перекрывать неудачное место новым слоем. От старого не останется и следа. </a:t>
            </a:r>
          </a:p>
          <a:p>
            <a:r>
              <a:rPr lang="ru-RU" dirty="0"/>
              <a:t>Используя тампон из поролона и разведенную смесь нужного цвета, с помощью вырезанных трафаретов можно делать разнообразные композиции.</a:t>
            </a:r>
          </a:p>
          <a:p>
            <a:r>
              <a:rPr lang="ru-RU" dirty="0"/>
              <a:t>Дети любят рисовать гуашью, потому что это легко и красиво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4" name="Рисунок 3" descr="C:\Users\User.User-ПК\Desktop\Новая папка\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0888" y="5035138"/>
            <a:ext cx="2256312" cy="16690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5968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058C5D-8E13-4688-9187-0A088009E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Преимущества  использования гуаши в</a:t>
            </a:r>
            <a:br>
              <a:rPr lang="ru-RU" dirty="0">
                <a:solidFill>
                  <a:srgbClr val="7030A0"/>
                </a:solidFill>
              </a:rPr>
            </a:br>
            <a:r>
              <a:rPr lang="ru-RU" dirty="0">
                <a:solidFill>
                  <a:srgbClr val="7030A0"/>
                </a:solidFill>
              </a:rPr>
              <a:t>   детском саду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2903FB-6FFF-4FA8-A0A2-A9C6C44D68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Доступна для всех дошкольных возрастов </a:t>
            </a:r>
          </a:p>
          <a:p>
            <a:r>
              <a:rPr lang="ru-RU" dirty="0"/>
              <a:t>Удобна при использовании для тонирования бумаги</a:t>
            </a:r>
          </a:p>
          <a:p>
            <a:r>
              <a:rPr lang="ru-RU" dirty="0"/>
              <a:t>Незаменима при раскрашивании изделий из гипса, глины и соленого теста</a:t>
            </a:r>
          </a:p>
          <a:p>
            <a:r>
              <a:rPr lang="ru-RU" dirty="0"/>
              <a:t>Дает насыщенный цвет, который прекрасно виден, даже на цветной бумаге</a:t>
            </a:r>
          </a:p>
          <a:p>
            <a:r>
              <a:rPr lang="ru-RU" dirty="0"/>
              <a:t>Кроме того она быстро высыхает</a:t>
            </a:r>
          </a:p>
          <a:p>
            <a:r>
              <a:rPr lang="ru-RU" dirty="0"/>
              <a:t>Подходит для создания оформлений к праздникам</a:t>
            </a:r>
          </a:p>
          <a:p>
            <a:r>
              <a:rPr lang="ru-RU" dirty="0"/>
              <a:t>Удобна для рисования пейзажей, птиц , зверей, растений, изображения времен года, широко используется в декоративном рисовании.</a:t>
            </a:r>
          </a:p>
          <a:p>
            <a:endParaRPr lang="ru-RU" dirty="0"/>
          </a:p>
        </p:txBody>
      </p:sp>
      <p:pic>
        <p:nvPicPr>
          <p:cNvPr id="4" name="Рисунок 3" descr="C:\Users\User.User-ПК\Desktop\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7647" y="5367647"/>
            <a:ext cx="2864556" cy="13537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8467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Рисование гуашью в разных дошкольных группах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Рисовать гуашью начинаем с 1 младшей группы. Обычно первые занятия – это попытки обмакнуть кисть в краску и нанести на лист бумаги первый мазок.  </a:t>
            </a:r>
          </a:p>
          <a:p>
            <a:r>
              <a:rPr lang="ru-RU" dirty="0"/>
              <a:t>Во 2 младшей группе даю детям 2—3 краски, а к концу года их может быть 4—6. Я учу детей промыванию кисти перед тем, как набрать краску другого цвета. В этом возрасте предметное рисование.</a:t>
            </a:r>
          </a:p>
          <a:p>
            <a:r>
              <a:rPr lang="ru-RU" dirty="0"/>
              <a:t>Такое же, а в некоторых случаях и большее, количество красок необходимо готовить для рисования в средней группе. </a:t>
            </a:r>
          </a:p>
          <a:p>
            <a:r>
              <a:rPr lang="ru-RU" dirty="0"/>
              <a:t>В старшей и подготовительной группах при рисовании гуашью я  даю в готовом виде 4—6 цветов. Недостающие цвета дети учатся готовить сами, смешивая краски на палитре. Сначала дети делают это с помощью воспитателя, а затем и самостоятельно. Рисуем пейзажи, натюрморты, животных, людей.</a:t>
            </a:r>
          </a:p>
          <a:p>
            <a:endParaRPr lang="ru-RU" dirty="0"/>
          </a:p>
        </p:txBody>
      </p:sp>
      <p:pic>
        <p:nvPicPr>
          <p:cNvPr id="5" name="Рисунок 4" descr="C:\Users\User.User-ПК\Desktop\images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8379" y="288925"/>
            <a:ext cx="2671948" cy="17298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.User-ПК\Desktop\15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3" y="5343896"/>
            <a:ext cx="2410691" cy="13288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8BF6DD-69EB-420F-94D7-E1B2EF61E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101" y="320040"/>
            <a:ext cx="9652000" cy="1143000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Правила рисования гуашью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653AC3-6043-435B-B48A-7310FCE3BA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Кисть нужно держать между тремя пальцами (большим и средним, придерживая сверху указательным), за железным наконечником, не сжимая сильно пальцами.</a:t>
            </a:r>
          </a:p>
          <a:p>
            <a:r>
              <a:rPr lang="ru-RU" dirty="0"/>
              <a:t>При рисовании различных линий кисть надо вести по ворсу, поэтому рука с кистью движется впереди линии.</a:t>
            </a:r>
          </a:p>
          <a:p>
            <a:r>
              <a:rPr lang="ru-RU" dirty="0"/>
              <a:t>При рисовании широких линий нужно опираться на весь ворс кисти, палочку держать наклонно к бумаге.</a:t>
            </a:r>
          </a:p>
          <a:p>
            <a:r>
              <a:rPr lang="ru-RU" dirty="0"/>
              <a:t>Чтобы рисовать тонкую линию, кисть нужно держать палочкой вверх и касаться бумаги только концом кисти.</a:t>
            </a:r>
          </a:p>
          <a:p>
            <a:r>
              <a:rPr lang="ru-RU" dirty="0"/>
              <a:t>При закрашивании рисунков кистью линии нужно накладывать рядом, вести их в одном направлении, каждый раз начиная движение сверху или слева (а туда – обратно, как карандашом).</a:t>
            </a:r>
          </a:p>
        </p:txBody>
      </p:sp>
      <p:pic>
        <p:nvPicPr>
          <p:cNvPr id="4" name="Рисунок 3" descr="C:\Users\User.User-ПК\Desktop\Новая папка\7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637" y="153761"/>
            <a:ext cx="2466975" cy="1847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7193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32F5F1-7EB0-4CE9-B163-EAFF4858C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3F4FC1-3281-4EF4-BD9C-8715078A3F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Обычно нужный цвет мы подбираем на палитре, с учетом будущего осветления при высыхании. Затем плотным слоем накладываем на нужную поверхность.</a:t>
            </a:r>
          </a:p>
          <a:p>
            <a:r>
              <a:rPr lang="ru-RU" dirty="0"/>
              <a:t>Рекомендованная консистенция похожа на крем – краска будет плавно перетекать с кисти и покрывать поверхность равномерно.</a:t>
            </a:r>
          </a:p>
          <a:p>
            <a:r>
              <a:rPr lang="ru-RU" dirty="0"/>
              <a:t>При нанесении одного слоя на другой, я слежу, чтобы первый был абсолютно сухим. В противном случае влажный слой поменяет цвет.</a:t>
            </a:r>
          </a:p>
          <a:p>
            <a:endParaRPr lang="ru-RU" dirty="0"/>
          </a:p>
        </p:txBody>
      </p:sp>
      <p:pic>
        <p:nvPicPr>
          <p:cNvPr id="4" name="Рисунок 3" descr="C:\Users\User.User-ПК\Desktop\images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8375" y="0"/>
            <a:ext cx="2992582" cy="16269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C:\Users\User.User-ПК\Desktop\Новая папка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0260" y="4085112"/>
            <a:ext cx="2458192" cy="2601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25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DB8CBF-FC4A-4DA0-A671-A5DFBB6FF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rgbClr val="7030A0"/>
                </a:solidFill>
              </a:rPr>
              <a:t>Развитие художественных способностей дошкольников посредством рисования гуашью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7B5557-F354-4B98-8F70-50B57D6A45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Развитие наблюдательности – умение видеть свойства и характерные признаки </a:t>
            </a:r>
            <a:r>
              <a:rPr lang="ru-RU" dirty="0" err="1"/>
              <a:t>изобрабражаемых</a:t>
            </a:r>
            <a:r>
              <a:rPr lang="ru-RU" dirty="0"/>
              <a:t>  объектов  (</a:t>
            </a:r>
            <a:r>
              <a:rPr lang="ru-RU" i="1" dirty="0"/>
              <a:t>рассматривание деревьев, различных предметов, природных явлений</a:t>
            </a:r>
            <a:r>
              <a:rPr lang="ru-RU" dirty="0"/>
              <a:t>)</a:t>
            </a:r>
          </a:p>
          <a:p>
            <a:r>
              <a:rPr lang="ru-RU" dirty="0"/>
              <a:t>Умение передавать в изображении сходства с изображаемым объектом</a:t>
            </a:r>
          </a:p>
          <a:p>
            <a:r>
              <a:rPr lang="ru-RU" dirty="0"/>
              <a:t>Умение видеть основные, главные части натуры и малозаметные.</a:t>
            </a:r>
          </a:p>
          <a:p>
            <a:r>
              <a:rPr lang="ru-RU" dirty="0"/>
              <a:t>Важно вызвать первоначальный устойчивый интерес у ребенка к изобразительному искусству. Гуашь позволяет это сделать, благодаря своим свойствам и качеству.</a:t>
            </a:r>
          </a:p>
          <a:p>
            <a:endParaRPr lang="ru-RU" dirty="0"/>
          </a:p>
        </p:txBody>
      </p:sp>
      <p:pic>
        <p:nvPicPr>
          <p:cNvPr id="4" name="Рисунок 3" descr="C:\Users\User.User-ПК\Desktop\Новая папка\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990" y="2897578"/>
            <a:ext cx="3206337" cy="21731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5688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CFB0EF-3CEB-4F03-9A3D-C9414CD4A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60021"/>
            <a:ext cx="9936219" cy="159129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Мои маленькие хитрости при работе с гуашью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F4FAC84-D069-4CAA-9238-6E7CABB8E7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17511"/>
            <a:ext cx="10515600" cy="4351338"/>
          </a:xfrm>
        </p:spPr>
        <p:txBody>
          <a:bodyPr/>
          <a:lstStyle/>
          <a:p>
            <a:r>
              <a:rPr lang="ru-RU" dirty="0"/>
              <a:t>Заранее разбавляю водой краску, размешиваю до необходимой густоты</a:t>
            </a:r>
          </a:p>
          <a:p>
            <a:r>
              <a:rPr lang="ru-RU" dirty="0"/>
              <a:t>Тонирую бумагу для фона заранее, чтобы к началу занятия </a:t>
            </a:r>
          </a:p>
          <a:p>
            <a:pPr>
              <a:buNone/>
            </a:pPr>
            <a:r>
              <a:rPr lang="ru-RU" dirty="0"/>
              <a:t>  она полностью высохла</a:t>
            </a:r>
          </a:p>
          <a:p>
            <a:r>
              <a:rPr lang="ru-RU" dirty="0"/>
              <a:t>Готовую для работы краску ставлю на столы в палитрах, для удобного использования детьми</a:t>
            </a:r>
          </a:p>
          <a:p>
            <a:r>
              <a:rPr lang="ru-RU" dirty="0"/>
              <a:t>Наливаю в палитры столько краски, чтобы хватило для работы</a:t>
            </a:r>
          </a:p>
          <a:p>
            <a:r>
              <a:rPr lang="ru-RU" dirty="0"/>
              <a:t>Ставлю на стол чистые палитры для смешивания цвета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8405" y="249382"/>
            <a:ext cx="1710047" cy="1953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14742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</a:t>
            </a:r>
            <a:r>
              <a:rPr lang="ru-RU" dirty="0">
                <a:solidFill>
                  <a:srgbClr val="7030A0"/>
                </a:solidFill>
              </a:rPr>
              <a:t>Зачем я развожу гуашь с ПВА?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55023" y="1698172"/>
            <a:ext cx="92152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/>
              <a:t>Что происходит с краской? Она принимает свойства акрила, который стоит намного дороже. При контакте не пачкает руки и одежду.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/>
              <a:t>После смешивании с ПВА гуашь становится более прочной, хорошо ложится на  любую поверхность, не  обсыпается.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/>
              <a:t>Я применяю для </a:t>
            </a:r>
            <a:r>
              <a:rPr lang="ru-RU" sz="2400" dirty="0" err="1"/>
              <a:t>тонирования</a:t>
            </a:r>
            <a:r>
              <a:rPr lang="ru-RU" sz="2400" dirty="0"/>
              <a:t> бумаги, рисования оформления к празднику, покрываю поделки из различных материалов.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/>
              <a:t>ПВА в составе гуаши становится прекрасным закрепителем и с успехом заменяет специальный грунт. Детские рисунки гуашью радуют глаз и сердце родителей.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659927-BC57-4BD8-9E06-DCA10DE28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«Ночной город», «Лунная ночь» младшая группа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EE7D94C-674D-4790-B951-753BC70B21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0" t="8856" r="4873" b="9699"/>
          <a:stretch/>
        </p:blipFill>
        <p:spPr>
          <a:xfrm>
            <a:off x="463463" y="2705623"/>
            <a:ext cx="4421688" cy="2931090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A694241-2BE9-49A8-A593-D1632DD15F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5" t="4544" r="9681" b="4372"/>
          <a:stretch/>
        </p:blipFill>
        <p:spPr>
          <a:xfrm rot="5400000">
            <a:off x="6843384" y="1958240"/>
            <a:ext cx="3093929" cy="458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7837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DFE16D-C0B8-426F-B6A3-E4F565BC2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Осенний, летний пейзажи средняя группа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B84E23C-DE5F-40A0-8CC6-D4C9C78B3A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0194" y="2716454"/>
            <a:ext cx="4604357" cy="345326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0290398-2673-472A-88F8-1621D5B05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930" y="2358044"/>
            <a:ext cx="5603309" cy="420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235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FD14FA-F6B9-480E-9DCB-F43F432B7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Цветы старшая группа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70EA310-952F-4899-A7F4-1FEC535A49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4" t="7543" r="14831" b="3664"/>
          <a:stretch/>
        </p:blipFill>
        <p:spPr>
          <a:xfrm rot="5400000">
            <a:off x="1215022" y="1590807"/>
            <a:ext cx="3482240" cy="5160723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579BF94-E083-4223-ACB8-9D63D8C8C3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44"/>
          <a:stretch/>
        </p:blipFill>
        <p:spPr>
          <a:xfrm rot="16200000">
            <a:off x="6452782" y="2700613"/>
            <a:ext cx="4527536" cy="353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530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6FBE27-8E2C-429C-9ADE-C351AC246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Удивительная краска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4F5C7F-CDC4-4714-8387-3730EC3628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«Волшебная </a:t>
            </a:r>
            <a:r>
              <a:rPr lang="ru-RU" dirty="0" err="1"/>
              <a:t>сметанка</a:t>
            </a:r>
            <a:r>
              <a:rPr lang="ru-RU" dirty="0"/>
              <a:t>»</a:t>
            </a:r>
            <a:r>
              <a:rPr lang="ru-RU" sz="2800" dirty="0"/>
              <a:t>.</a:t>
            </a:r>
            <a:endParaRPr lang="ru-RU" dirty="0"/>
          </a:p>
          <a:p>
            <a:r>
              <a:rPr lang="ru-RU" dirty="0"/>
              <a:t>В детском саду я посвящаю занятиям работы с гуашью достаточно много времени, чтобы в подготовительной группе ребята уже доросли до изображения пейзажей и иллюстраций к сказкам, а также могли фантазировать на бумаге на свободную тему.</a:t>
            </a:r>
          </a:p>
          <a:p>
            <a:r>
              <a:rPr lang="ru-RU" dirty="0"/>
              <a:t>Многих гуашь привлекает своим бархатным обаянием. Яркие цвета с матовой загадочностью позволяют создавать нам прекрасные рисунки</a:t>
            </a:r>
            <a:r>
              <a:rPr lang="ru-RU" sz="2800" dirty="0"/>
              <a:t>.</a:t>
            </a:r>
            <a:endParaRPr lang="ru-RU" dirty="0"/>
          </a:p>
          <a:p>
            <a:r>
              <a:rPr lang="ru-RU" dirty="0"/>
              <a:t>Нам надо добиться одного – вызвать интерес к рисованию, поэтому обучение провожу поэтапно и постепенно, учитывая возрастные особенности детей</a:t>
            </a:r>
            <a:r>
              <a:rPr lang="ru-RU" sz="2800" dirty="0"/>
              <a:t>.</a:t>
            </a:r>
          </a:p>
          <a:p>
            <a:endParaRPr lang="ru-RU" dirty="0"/>
          </a:p>
        </p:txBody>
      </p:sp>
      <p:pic>
        <p:nvPicPr>
          <p:cNvPr id="2050" name="Picture 2" descr="C:\Users\User.User-ПК\Desktop\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3400" y="323850"/>
            <a:ext cx="25527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er.User-ПК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4650" y="5498275"/>
            <a:ext cx="1933802" cy="121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08166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568</TotalTime>
  <Words>849</Words>
  <Application>Microsoft Office PowerPoint</Application>
  <PresentationFormat>Широкоэкранный</PresentationFormat>
  <Paragraphs>62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Trebuchet MS</vt:lpstr>
      <vt:lpstr>Wingdings</vt:lpstr>
      <vt:lpstr>Wingdings 2</vt:lpstr>
      <vt:lpstr>Изящная</vt:lpstr>
      <vt:lpstr>Применение техники рисования гуашью в развитии художественных способностей детей «Удивительные краски»</vt:lpstr>
      <vt:lpstr>Что такое гуашь? </vt:lpstr>
      <vt:lpstr>Почему дети любят рисовать гуашью?</vt:lpstr>
      <vt:lpstr>Преимущества  использования гуаши в    детском саду</vt:lpstr>
      <vt:lpstr>Рисование гуашью в разных дошкольных группах</vt:lpstr>
      <vt:lpstr>Правила рисования гуашью</vt:lpstr>
      <vt:lpstr>Презентация PowerPoint</vt:lpstr>
      <vt:lpstr>Развитие художественных способностей дошкольников посредством рисования гуашью</vt:lpstr>
      <vt:lpstr>Мои маленькие хитрости при работе с гуашью </vt:lpstr>
      <vt:lpstr>     Зачем я развожу гуашь с ПВА?</vt:lpstr>
      <vt:lpstr>«Ночной город», «Лунная ночь» младшая группа</vt:lpstr>
      <vt:lpstr>Осенний, летний пейзажи средняя группа</vt:lpstr>
      <vt:lpstr>Цветы старшая группа</vt:lpstr>
      <vt:lpstr>Удивительная краска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64</cp:revision>
  <dcterms:created xsi:type="dcterms:W3CDTF">2020-02-12T00:44:30Z</dcterms:created>
  <dcterms:modified xsi:type="dcterms:W3CDTF">2020-02-17T08:56:27Z</dcterms:modified>
</cp:coreProperties>
</file>