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603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366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12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365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121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8429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756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6938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420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634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1385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B8C77-C82A-4F2D-A43C-30BC638D32A1}" type="datetimeFigureOut">
              <a:rPr lang="ru-RU" smtClean="0"/>
              <a:t>17.04.2021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3528D-354C-49A6-BA71-3493370858D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703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ouenglish.ru/note-eng/words-family" TargetMode="External"/><Relationship Id="rId2" Type="http://schemas.openxmlformats.org/officeDocument/2006/relationships/hyperlink" Target="https://lingvister.ru/blog/angliyskie-poslovitsy-o-semye-family-is-a-haven-in-a-heartless-world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ocbaza.ru/topic/about/65.htm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0158" y="1122363"/>
            <a:ext cx="9727842" cy="3076150"/>
          </a:xfrm>
        </p:spPr>
        <p:txBody>
          <a:bodyPr>
            <a:normAutofit/>
          </a:bodyPr>
          <a:lstStyle/>
          <a:p>
            <a:r>
              <a:rPr lang="ru-RU" dirty="0" smtClean="0"/>
              <a:t>Веб-</a:t>
            </a:r>
            <a:r>
              <a:rPr lang="ru-RU" dirty="0" err="1" smtClean="0"/>
              <a:t>квест</a:t>
            </a:r>
            <a:r>
              <a:rPr lang="ru-RU" dirty="0" smtClean="0"/>
              <a:t> для урока английского </a:t>
            </a:r>
            <a:r>
              <a:rPr lang="ru-RU" dirty="0" smtClean="0"/>
              <a:t>языка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Тема: семья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5700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40905" y="0"/>
            <a:ext cx="82561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4000" dirty="0" smtClean="0"/>
              <a:t>Exercise 1 Write members of the </a:t>
            </a:r>
            <a:r>
              <a:rPr lang="de-CH" sz="4000" dirty="0" smtClean="0"/>
              <a:t>family </a:t>
            </a:r>
            <a:r>
              <a:rPr lang="de-CH" sz="4000" dirty="0" smtClean="0"/>
              <a:t>as in the example </a:t>
            </a:r>
            <a:endParaRPr lang="ru-RU" sz="4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20442" t="19822" r="22615" b="13249"/>
          <a:stretch/>
        </p:blipFill>
        <p:spPr>
          <a:xfrm>
            <a:off x="940905" y="1323439"/>
            <a:ext cx="7875711" cy="520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384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5947" y="821635"/>
            <a:ext cx="78717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arenR"/>
            </a:pPr>
            <a:r>
              <a:rPr lang="de-CH" sz="3600" dirty="0" smtClean="0"/>
              <a:t>Ann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Dima’s</a:t>
            </a:r>
            <a:r>
              <a:rPr lang="de-CH" sz="3600" dirty="0" smtClean="0"/>
              <a:t> ____________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	Albert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Ida’s</a:t>
            </a:r>
            <a:r>
              <a:rPr lang="de-CH" sz="3600" dirty="0" smtClean="0"/>
              <a:t> ___________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Albert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Gloria’s</a:t>
            </a:r>
            <a:r>
              <a:rPr lang="de-CH" sz="3600" dirty="0"/>
              <a:t> </a:t>
            </a:r>
            <a:r>
              <a:rPr lang="de-CH" sz="3600" dirty="0" smtClean="0"/>
              <a:t>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Peter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Dima’s</a:t>
            </a:r>
            <a:r>
              <a:rPr lang="de-CH" sz="3600" dirty="0" smtClean="0"/>
              <a:t> ___________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Ann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Gloria’s</a:t>
            </a:r>
            <a:r>
              <a:rPr lang="de-CH" sz="3600" dirty="0" smtClean="0"/>
              <a:t>____________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Jenny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Bob’s</a:t>
            </a:r>
            <a:r>
              <a:rPr lang="de-CH" sz="3600" dirty="0" smtClean="0"/>
              <a:t> ____________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Barbara </a:t>
            </a:r>
            <a:r>
              <a:rPr lang="de-CH" sz="3600" dirty="0" err="1" smtClean="0"/>
              <a:t>is</a:t>
            </a:r>
            <a:r>
              <a:rPr lang="de-CH" sz="3600" dirty="0" smtClean="0"/>
              <a:t> Adam ’s_________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Alex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/>
              <a:t>G</a:t>
            </a:r>
            <a:r>
              <a:rPr lang="de-CH" sz="3600" dirty="0" err="1" smtClean="0"/>
              <a:t>ill’s</a:t>
            </a:r>
            <a:r>
              <a:rPr lang="de-CH" sz="3600" dirty="0" smtClean="0"/>
              <a:t> _____________</a:t>
            </a:r>
          </a:p>
          <a:p>
            <a:pPr marL="742950" indent="-742950">
              <a:buAutoNum type="arabicParenR"/>
            </a:pPr>
            <a:r>
              <a:rPr lang="de-CH" sz="3600" dirty="0"/>
              <a:t>G</a:t>
            </a:r>
            <a:r>
              <a:rPr lang="de-CH" sz="3600" dirty="0" smtClean="0"/>
              <a:t>ill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/>
              <a:t>G</a:t>
            </a:r>
            <a:r>
              <a:rPr lang="de-CH" sz="3600" dirty="0" err="1" smtClean="0"/>
              <a:t>ohn’s</a:t>
            </a:r>
            <a:r>
              <a:rPr lang="de-CH" sz="3600" dirty="0" smtClean="0"/>
              <a:t> _________</a:t>
            </a:r>
          </a:p>
          <a:p>
            <a:pPr marL="742950" indent="-742950">
              <a:buAutoNum type="arabicParenR"/>
            </a:pPr>
            <a:r>
              <a:rPr lang="de-CH" sz="3600" dirty="0" smtClean="0"/>
              <a:t>Ann </a:t>
            </a:r>
            <a:r>
              <a:rPr lang="de-CH" sz="3600" dirty="0" err="1" smtClean="0"/>
              <a:t>is</a:t>
            </a:r>
            <a:r>
              <a:rPr lang="de-CH" sz="3600" dirty="0" smtClean="0"/>
              <a:t> </a:t>
            </a:r>
            <a:r>
              <a:rPr lang="de-CH" sz="3600" dirty="0" err="1" smtClean="0"/>
              <a:t>Adam’s</a:t>
            </a:r>
            <a:r>
              <a:rPr lang="de-CH" sz="3600" dirty="0" smtClean="0"/>
              <a:t> _________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189652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0087" y="384313"/>
            <a:ext cx="96873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Exercise 2 Find 15 names of family members  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7992" t="22844" r="25486" b="13952"/>
          <a:stretch/>
        </p:blipFill>
        <p:spPr>
          <a:xfrm>
            <a:off x="1696658" y="1092199"/>
            <a:ext cx="6983704" cy="533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1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25003"/>
            <a:ext cx="10586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Exercise 3  Put letters in the correct order 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738648" y="1458168"/>
            <a:ext cx="506139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u</a:t>
            </a:r>
            <a:r>
              <a:rPr lang="en-US" sz="2800" dirty="0" err="1" smtClean="0"/>
              <a:t>hgeragt</a:t>
            </a:r>
            <a:r>
              <a:rPr lang="en-US" sz="2800" dirty="0" smtClean="0"/>
              <a:t> </a:t>
            </a:r>
            <a:r>
              <a:rPr lang="en-US" sz="2800" dirty="0" smtClean="0"/>
              <a:t>(daughter)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i</a:t>
            </a:r>
            <a:r>
              <a:rPr lang="en-US" sz="2800" dirty="0" err="1" smtClean="0"/>
              <a:t>essrt</a:t>
            </a:r>
            <a:r>
              <a:rPr lang="en-US" sz="2800" dirty="0" smtClean="0"/>
              <a:t> </a:t>
            </a:r>
            <a:r>
              <a:rPr lang="en-US" sz="2800" dirty="0" smtClean="0"/>
              <a:t>(sister) </a:t>
            </a:r>
            <a:endParaRPr lang="en-US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/>
              <a:t>a</a:t>
            </a:r>
            <a:r>
              <a:rPr lang="en-US" sz="2800" dirty="0" err="1" smtClean="0"/>
              <a:t>oergrhtnmd</a:t>
            </a:r>
            <a:r>
              <a:rPr lang="en-US" sz="2800" dirty="0" smtClean="0"/>
              <a:t> </a:t>
            </a:r>
            <a:r>
              <a:rPr lang="en-US" sz="2800" dirty="0" smtClean="0"/>
              <a:t>(grandmother)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d</a:t>
            </a:r>
            <a:r>
              <a:rPr lang="en-US" sz="2800" dirty="0" err="1" smtClean="0"/>
              <a:t>naaerghtrrf</a:t>
            </a:r>
            <a:r>
              <a:rPr lang="en-US" sz="2800" dirty="0" smtClean="0"/>
              <a:t> </a:t>
            </a:r>
            <a:r>
              <a:rPr lang="en-US" sz="2800" dirty="0" smtClean="0"/>
              <a:t>(grandfather)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e</a:t>
            </a:r>
            <a:r>
              <a:rPr lang="en-US" sz="2800" dirty="0" err="1" smtClean="0"/>
              <a:t>eashrfttp</a:t>
            </a:r>
            <a:r>
              <a:rPr lang="en-US" sz="2800" dirty="0" smtClean="0"/>
              <a:t> </a:t>
            </a:r>
            <a:r>
              <a:rPr lang="en-US" sz="2800" dirty="0" smtClean="0"/>
              <a:t>(stepfather)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t</a:t>
            </a:r>
            <a:r>
              <a:rPr lang="en-US" sz="2800" dirty="0" err="1" smtClean="0"/>
              <a:t>heertsorbp</a:t>
            </a:r>
            <a:r>
              <a:rPr lang="en-US" sz="2800" dirty="0" smtClean="0"/>
              <a:t> </a:t>
            </a:r>
            <a:r>
              <a:rPr lang="en-US" sz="2800" dirty="0" smtClean="0"/>
              <a:t>(stepbrother)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i</a:t>
            </a:r>
            <a:r>
              <a:rPr lang="en-US" sz="2800" dirty="0" err="1" smtClean="0"/>
              <a:t>nwaltherom</a:t>
            </a:r>
            <a:r>
              <a:rPr lang="en-US" sz="2800" dirty="0" smtClean="0"/>
              <a:t> </a:t>
            </a:r>
            <a:r>
              <a:rPr lang="en-US" sz="2800" dirty="0" smtClean="0"/>
              <a:t>(mother in law)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a</a:t>
            </a:r>
            <a:r>
              <a:rPr lang="en-US" sz="2800" dirty="0" err="1" smtClean="0"/>
              <a:t>lwnifathre</a:t>
            </a:r>
            <a:r>
              <a:rPr lang="en-US" sz="2800" dirty="0" smtClean="0"/>
              <a:t> </a:t>
            </a:r>
            <a:r>
              <a:rPr lang="en-US" sz="2800" dirty="0" smtClean="0"/>
              <a:t>(father in law)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o</a:t>
            </a:r>
            <a:r>
              <a:rPr lang="en-US" sz="2800" dirty="0" err="1" smtClean="0"/>
              <a:t>nsdog</a:t>
            </a:r>
            <a:r>
              <a:rPr lang="en-US" sz="2800" dirty="0" smtClean="0"/>
              <a:t> </a:t>
            </a:r>
            <a:r>
              <a:rPr lang="en-US" sz="2800" dirty="0" smtClean="0"/>
              <a:t>(godson)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/>
              <a:t>u</a:t>
            </a:r>
            <a:r>
              <a:rPr lang="en-US" sz="2800" dirty="0" err="1" smtClean="0"/>
              <a:t>oiscn</a:t>
            </a:r>
            <a:r>
              <a:rPr lang="en-US" sz="2800" dirty="0" smtClean="0"/>
              <a:t>  </a:t>
            </a:r>
            <a:r>
              <a:rPr lang="en-US" sz="2800" dirty="0" smtClean="0"/>
              <a:t>(cousin) 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613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68192" y="158436"/>
            <a:ext cx="75985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Exercise 4 Find Russian equivalents of English expressions 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8740" y="2020841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0554" y="1602797"/>
            <a:ext cx="453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1.Children are poor men's riches.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0554" y="2721804"/>
            <a:ext cx="35519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2. Every mother thinks her own gosling a swan.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0554" y="4468969"/>
            <a:ext cx="42297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3. There's a black sheep in every family.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425" y="5723692"/>
            <a:ext cx="38541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200" dirty="0" smtClean="0"/>
              <a:t>4. Like </a:t>
            </a:r>
            <a:r>
              <a:rPr lang="de-CH" sz="3200" dirty="0" err="1" smtClean="0"/>
              <a:t>father</a:t>
            </a:r>
            <a:r>
              <a:rPr lang="de-CH" sz="3200" dirty="0" smtClean="0"/>
              <a:t>, like </a:t>
            </a:r>
            <a:r>
              <a:rPr lang="de-CH" sz="3200" dirty="0" err="1" smtClean="0"/>
              <a:t>son</a:t>
            </a:r>
            <a:r>
              <a:rPr lang="de-CH" sz="3200" dirty="0" smtClean="0"/>
              <a:t>.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78409" y="1481875"/>
            <a:ext cx="3116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5.A good wife makes a good husband.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45069" y="2968025"/>
            <a:ext cx="42500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6. You may choose your friends; your family is thrust upon you.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30332" y="4537685"/>
            <a:ext cx="45076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7. A babe in the house is a well-spring of pleasure.</a:t>
            </a:r>
            <a:endParaRPr 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134080" y="1339187"/>
            <a:ext cx="3974205" cy="1604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8. </a:t>
            </a:r>
            <a:r>
              <a:rPr lang="en-US" sz="3200" dirty="0" smtClean="0"/>
              <a:t>As </a:t>
            </a:r>
            <a:r>
              <a:rPr lang="en-US" sz="3200" dirty="0"/>
              <a:t>the old cock crows, so does the young.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62100" y="3051535"/>
            <a:ext cx="37627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9. </a:t>
            </a:r>
            <a:r>
              <a:rPr lang="en-US" sz="3200" dirty="0" smtClean="0"/>
              <a:t>There </a:t>
            </a:r>
            <a:r>
              <a:rPr lang="en-US" sz="3200" dirty="0"/>
              <a:t>is at least one rotten apple in every barrel.</a:t>
            </a:r>
            <a:endParaRPr lang="ru-RU" sz="3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657426" y="5292389"/>
            <a:ext cx="32812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10. </a:t>
            </a:r>
            <a:r>
              <a:rPr lang="en-US" sz="3200" dirty="0" smtClean="0"/>
              <a:t>Blood </a:t>
            </a:r>
            <a:r>
              <a:rPr lang="en-US" sz="3200" dirty="0"/>
              <a:t>is thicker than water.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84365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81306" y="140525"/>
            <a:ext cx="85990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4000" dirty="0"/>
              <a:t>Exercise </a:t>
            </a:r>
            <a:r>
              <a:rPr lang="ru-RU" sz="4000" dirty="0"/>
              <a:t> </a:t>
            </a:r>
            <a:r>
              <a:rPr lang="ru-RU" sz="4000" dirty="0" smtClean="0"/>
              <a:t>5 </a:t>
            </a:r>
            <a:r>
              <a:rPr lang="en-US" sz="4000" dirty="0" smtClean="0"/>
              <a:t>Read the text and answer the questions 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3829" y="1605631"/>
            <a:ext cx="116940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We are a family of four: my father, my mother, my younger brother and I.</a:t>
            </a:r>
          </a:p>
          <a:p>
            <a:r>
              <a:rPr lang="en-US" sz="2400" dirty="0" smtClean="0"/>
              <a:t> My </a:t>
            </a:r>
            <a:r>
              <a:rPr lang="en-US" sz="2400" dirty="0"/>
              <a:t>name is Olga. I am seventeen. I am a school leaver. My </a:t>
            </a:r>
            <a:r>
              <a:rPr lang="en-US" sz="2400" dirty="0" smtClean="0"/>
              <a:t>younger brother’s name is Dima.    He is </a:t>
            </a:r>
            <a:r>
              <a:rPr lang="en-US" sz="2400" dirty="0"/>
              <a:t>ten. He is a pupil of the fifth </a:t>
            </a:r>
            <a:r>
              <a:rPr lang="en-US" sz="2400" dirty="0" smtClean="0"/>
              <a:t>form. Our </a:t>
            </a:r>
            <a:r>
              <a:rPr lang="en-US" sz="2400" dirty="0"/>
              <a:t>family lives in Moscow. We have a nice three-roomed flat. We have all modern conveniences: running hot and cold water, telephone, central heating, rubbish chute. My mother is satisfied with our </a:t>
            </a:r>
            <a:r>
              <a:rPr lang="en-US" sz="2400" dirty="0" smtClean="0"/>
              <a:t>flat. My mother’s name is Katja. She  </a:t>
            </a:r>
            <a:r>
              <a:rPr lang="en-US" sz="2400" dirty="0"/>
              <a:t>is about 40. We all love dearly our m</a:t>
            </a:r>
            <a:r>
              <a:rPr lang="en-US" sz="2400" dirty="0" smtClean="0"/>
              <a:t>um </a:t>
            </a:r>
            <a:r>
              <a:rPr lang="en-US" sz="2400" dirty="0"/>
              <a:t>and are always ready to help her about the </a:t>
            </a:r>
            <a:r>
              <a:rPr lang="en-US" sz="2400" dirty="0" smtClean="0"/>
              <a:t>house. My </a:t>
            </a:r>
            <a:r>
              <a:rPr lang="en-US" sz="2400" dirty="0"/>
              <a:t>younger </a:t>
            </a:r>
            <a:r>
              <a:rPr lang="en-US" sz="2400" dirty="0" smtClean="0"/>
              <a:t>brother’s </a:t>
            </a:r>
            <a:r>
              <a:rPr lang="en-US" sz="2400" dirty="0"/>
              <a:t>n</a:t>
            </a:r>
            <a:r>
              <a:rPr lang="en-US" sz="2400" dirty="0" smtClean="0"/>
              <a:t>ame is Sasha. He  </a:t>
            </a:r>
            <a:r>
              <a:rPr lang="en-US" sz="2400" dirty="0"/>
              <a:t>helps mother to set the table and wash the dishes. Dad likes to make or repair something.</a:t>
            </a:r>
          </a:p>
          <a:p>
            <a:r>
              <a:rPr lang="en-US" sz="2400" dirty="0" smtClean="0"/>
              <a:t> My father’s name is Slava.  He  </a:t>
            </a:r>
            <a:r>
              <a:rPr lang="en-US" sz="2400" dirty="0"/>
              <a:t>is an experienced engineer. He is always busy and very often he works </a:t>
            </a:r>
            <a:r>
              <a:rPr lang="en-US" sz="2400" dirty="0" smtClean="0"/>
              <a:t>overtime. My </a:t>
            </a:r>
            <a:r>
              <a:rPr lang="en-US" sz="2400" dirty="0"/>
              <a:t>mother is an </a:t>
            </a:r>
            <a:r>
              <a:rPr lang="en-US" sz="2400" dirty="0" smtClean="0"/>
              <a:t>economist. My </a:t>
            </a:r>
            <a:r>
              <a:rPr lang="en-US" sz="2400" dirty="0"/>
              <a:t>grandparents don't work now. They are on pension. My Granny is fond of gardening and my Grandpa likes to go </a:t>
            </a:r>
            <a:r>
              <a:rPr lang="en-US" sz="2400" dirty="0" smtClean="0"/>
              <a:t>fishing. Our </a:t>
            </a:r>
            <a:r>
              <a:rPr lang="en-US" sz="2400" dirty="0"/>
              <a:t>family is friendly. </a:t>
            </a:r>
            <a:r>
              <a:rPr lang="en-US" sz="2400" dirty="0" smtClean="0"/>
              <a:t> </a:t>
            </a:r>
            <a:r>
              <a:rPr lang="en-US" sz="2400" dirty="0"/>
              <a:t>like them very </a:t>
            </a:r>
            <a:r>
              <a:rPr lang="en-US" sz="2400" dirty="0" smtClean="0"/>
              <a:t>much.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60404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0" y="656823"/>
            <a:ext cx="868036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Where do the family live</a:t>
            </a:r>
            <a:r>
              <a:rPr lang="ru-RU" sz="3200" dirty="0" smtClean="0"/>
              <a:t>?</a:t>
            </a: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How many people are there in the family?</a:t>
            </a:r>
            <a:endParaRPr lang="ru-RU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How many rooms are there in the flat?</a:t>
            </a:r>
            <a:endParaRPr lang="ru-RU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What is Olga’s mother name?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How old is Olga’s brother</a:t>
            </a:r>
            <a:r>
              <a:rPr lang="ru-RU" sz="3200" dirty="0" smtClean="0"/>
              <a:t>?</a:t>
            </a: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Who is Olga’s mother by profession?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Who is Olga’s </a:t>
            </a:r>
            <a:r>
              <a:rPr lang="en-US" sz="3200" dirty="0" smtClean="0"/>
              <a:t>father  </a:t>
            </a:r>
            <a:r>
              <a:rPr lang="en-US" sz="3200" dirty="0"/>
              <a:t>by </a:t>
            </a:r>
            <a:r>
              <a:rPr lang="en-US" sz="3200" dirty="0" smtClean="0"/>
              <a:t>profession?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What </a:t>
            </a:r>
            <a:r>
              <a:rPr lang="en-US" sz="3200" dirty="0"/>
              <a:t>Olga’s </a:t>
            </a:r>
            <a:r>
              <a:rPr lang="en-US" sz="3200" dirty="0" smtClean="0"/>
              <a:t>father like?</a:t>
            </a:r>
            <a:endParaRPr lang="ru-RU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What’s Olga’s granny fond of</a:t>
            </a:r>
            <a:r>
              <a:rPr lang="ru-RU" sz="3200" dirty="0" smtClean="0"/>
              <a:t>?</a:t>
            </a: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/>
              <a:t> </a:t>
            </a:r>
            <a:r>
              <a:rPr lang="en-US" sz="3200" dirty="0"/>
              <a:t>What’s Olga’s </a:t>
            </a:r>
            <a:r>
              <a:rPr lang="en-US" sz="3200" dirty="0" smtClean="0"/>
              <a:t>grandfather </a:t>
            </a:r>
            <a:r>
              <a:rPr lang="en-US" sz="3200" dirty="0"/>
              <a:t>fond of?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60040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8505" y="110848"/>
            <a:ext cx="107475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Exercise  </a:t>
            </a:r>
            <a:r>
              <a:rPr lang="en-US" sz="4000" dirty="0" smtClean="0"/>
              <a:t>6 </a:t>
            </a:r>
            <a:r>
              <a:rPr lang="en-US" sz="4000" dirty="0"/>
              <a:t>Read the text </a:t>
            </a:r>
            <a:r>
              <a:rPr lang="en-US" sz="4000" dirty="0" smtClean="0"/>
              <a:t> again and decide if the given sentences true or false</a:t>
            </a:r>
            <a:r>
              <a:rPr lang="ru-RU" sz="4000" dirty="0" smtClean="0"/>
              <a:t> </a:t>
            </a:r>
            <a:endParaRPr lang="en-US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8793" y="1840536"/>
            <a:ext cx="1083113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There are 4 members of the family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There are  not running hot and cold water</a:t>
            </a:r>
            <a:r>
              <a:rPr lang="en-US" sz="3200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endParaRPr lang="en-US" sz="32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Olga  is 15 years old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Dima  is in the 7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form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The family lives in Moscow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Katja is </a:t>
            </a:r>
            <a:r>
              <a:rPr lang="en-US" sz="3200" dirty="0"/>
              <a:t>satisfied with </a:t>
            </a:r>
            <a:r>
              <a:rPr lang="en-US" sz="3200" dirty="0" smtClean="0"/>
              <a:t>the flat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Dima helps </a:t>
            </a:r>
            <a:r>
              <a:rPr lang="en-US" sz="3200" dirty="0"/>
              <a:t>mother to set the table and wash the </a:t>
            </a:r>
            <a:r>
              <a:rPr lang="en-US" sz="3200" dirty="0" smtClean="0"/>
              <a:t>dishes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Slava often works overtime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Olga is an  economist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Olga’s grandparents do not work</a:t>
            </a:r>
          </a:p>
        </p:txBody>
      </p:sp>
    </p:spTree>
    <p:extLst>
      <p:ext uri="{BB962C8B-B14F-4D97-AF65-F5344CB8AC3E}">
        <p14:creationId xmlns:p14="http://schemas.microsoft.com/office/powerpoint/2010/main" val="4203053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0366" y="185341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26017" y="1115790"/>
            <a:ext cx="101786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3200" dirty="0" smtClean="0">
                <a:hlinkClick r:id="rId2"/>
              </a:rPr>
              <a:t>https://lingvister.ru/blog/angliyskie-poslovitsy-o-semye-family-is-a-haven-in-a-heartless-world</a:t>
            </a:r>
            <a:endParaRPr lang="ru-RU" sz="3200" dirty="0" smtClean="0"/>
          </a:p>
          <a:p>
            <a:r>
              <a:rPr lang="de-CH" sz="3200" dirty="0">
                <a:hlinkClick r:id="rId3"/>
              </a:rPr>
              <a:t>https://</a:t>
            </a:r>
            <a:r>
              <a:rPr lang="de-CH" sz="3200" dirty="0" smtClean="0">
                <a:hlinkClick r:id="rId3"/>
              </a:rPr>
              <a:t>ouenglish.ru/note-eng/words-family</a:t>
            </a:r>
            <a:endParaRPr lang="ru-RU" sz="3200" dirty="0"/>
          </a:p>
          <a:p>
            <a:r>
              <a:rPr lang="de-CH" sz="3200" dirty="0">
                <a:hlinkClick r:id="rId4"/>
              </a:rPr>
              <a:t>https://</a:t>
            </a:r>
            <a:r>
              <a:rPr lang="de-CH" sz="3200" dirty="0" smtClean="0">
                <a:hlinkClick r:id="rId4"/>
              </a:rPr>
              <a:t>docbaza.ru/topic/about/65.html</a:t>
            </a:r>
            <a:endParaRPr lang="de-CH" sz="3200" dirty="0" smtClean="0"/>
          </a:p>
          <a:p>
            <a:endParaRPr lang="de-CH" sz="3200" dirty="0" smtClean="0"/>
          </a:p>
          <a:p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3720" y="0"/>
            <a:ext cx="1621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inks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62391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03701" y="546107"/>
            <a:ext cx="21906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Results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2040" y="1687133"/>
            <a:ext cx="10364096" cy="409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Exercise </a:t>
            </a:r>
            <a:r>
              <a:rPr lang="en-US" sz="3200" dirty="0" smtClean="0"/>
              <a:t>1-2 points </a:t>
            </a:r>
            <a:r>
              <a:rPr lang="en-US" sz="3200" dirty="0"/>
              <a:t>for  each correct answer </a:t>
            </a:r>
            <a:r>
              <a:rPr lang="en-US" sz="3200" dirty="0" smtClean="0"/>
              <a:t>=</a:t>
            </a:r>
            <a:r>
              <a:rPr lang="en-US" sz="3200" dirty="0"/>
              <a:t>2</a:t>
            </a:r>
            <a:r>
              <a:rPr lang="en-US" sz="3200" dirty="0" smtClean="0"/>
              <a:t>0 </a:t>
            </a:r>
            <a:r>
              <a:rPr lang="en-US" sz="3200" dirty="0"/>
              <a:t>points </a:t>
            </a:r>
            <a:endParaRPr lang="en-US" sz="3200" dirty="0" smtClean="0"/>
          </a:p>
          <a:p>
            <a:r>
              <a:rPr lang="en-US" sz="3200" dirty="0"/>
              <a:t>Exercise </a:t>
            </a:r>
            <a:r>
              <a:rPr lang="en-US" sz="3200" dirty="0" smtClean="0"/>
              <a:t>2-1 </a:t>
            </a:r>
            <a:r>
              <a:rPr lang="en-US" sz="3200" dirty="0"/>
              <a:t>point for  each correct answer =</a:t>
            </a:r>
            <a:r>
              <a:rPr lang="en-US" sz="3200" dirty="0" smtClean="0"/>
              <a:t>10 points</a:t>
            </a:r>
          </a:p>
          <a:p>
            <a:r>
              <a:rPr lang="en-US" sz="3200" dirty="0"/>
              <a:t> Exercise </a:t>
            </a:r>
            <a:r>
              <a:rPr lang="en-US" sz="3200" dirty="0" smtClean="0"/>
              <a:t>3-1 points </a:t>
            </a:r>
            <a:r>
              <a:rPr lang="en-US" sz="3200" dirty="0"/>
              <a:t>for  each correct answer </a:t>
            </a:r>
            <a:r>
              <a:rPr lang="en-US" sz="3200" dirty="0" smtClean="0"/>
              <a:t>=10 </a:t>
            </a:r>
            <a:r>
              <a:rPr lang="en-US" sz="3200" dirty="0"/>
              <a:t>points </a:t>
            </a:r>
          </a:p>
          <a:p>
            <a:r>
              <a:rPr lang="en-US" sz="3200" dirty="0"/>
              <a:t>Exercise </a:t>
            </a:r>
            <a:r>
              <a:rPr lang="en-US" sz="3200" dirty="0" smtClean="0"/>
              <a:t>4-2 points </a:t>
            </a:r>
            <a:r>
              <a:rPr lang="en-US" sz="3200" dirty="0"/>
              <a:t>for  each correct answer </a:t>
            </a:r>
            <a:r>
              <a:rPr lang="en-US" sz="3200" dirty="0" smtClean="0"/>
              <a:t>=20 </a:t>
            </a:r>
            <a:r>
              <a:rPr lang="en-US" sz="3200" dirty="0"/>
              <a:t>points </a:t>
            </a:r>
          </a:p>
          <a:p>
            <a:r>
              <a:rPr lang="en-US" sz="3200" dirty="0"/>
              <a:t>Exercise </a:t>
            </a:r>
            <a:r>
              <a:rPr lang="en-US" sz="3200" dirty="0" smtClean="0"/>
              <a:t>5-2 points </a:t>
            </a:r>
            <a:r>
              <a:rPr lang="en-US" sz="3200" dirty="0"/>
              <a:t>for  each correct answer </a:t>
            </a:r>
            <a:r>
              <a:rPr lang="en-US" sz="3200" dirty="0" smtClean="0"/>
              <a:t>=20 </a:t>
            </a:r>
            <a:r>
              <a:rPr lang="en-US" sz="3200" dirty="0"/>
              <a:t>points </a:t>
            </a:r>
          </a:p>
          <a:p>
            <a:r>
              <a:rPr lang="en-US" sz="3200" dirty="0"/>
              <a:t>Exercise </a:t>
            </a:r>
            <a:r>
              <a:rPr lang="en-US" sz="3200" dirty="0" smtClean="0"/>
              <a:t>6-2 points </a:t>
            </a:r>
            <a:r>
              <a:rPr lang="en-US" sz="3200" dirty="0"/>
              <a:t>for  each correct answer </a:t>
            </a:r>
            <a:r>
              <a:rPr lang="en-US" sz="3200" dirty="0" smtClean="0"/>
              <a:t>=20 </a:t>
            </a:r>
            <a:r>
              <a:rPr lang="en-US" sz="3200" dirty="0"/>
              <a:t>points </a:t>
            </a:r>
          </a:p>
          <a:p>
            <a:pPr algn="ctr"/>
            <a:r>
              <a:rPr lang="ru-RU" sz="3200" dirty="0" smtClean="0"/>
              <a:t> </a:t>
            </a:r>
            <a:r>
              <a:rPr lang="en-US" sz="3200" dirty="0" smtClean="0"/>
              <a:t>Maximum 100 points </a:t>
            </a:r>
            <a:endParaRPr lang="en-US" sz="3200" dirty="0"/>
          </a:p>
          <a:p>
            <a:pPr algn="ctr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15925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88979" y="121104"/>
            <a:ext cx="2621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Answers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617" y="1173223"/>
            <a:ext cx="1196447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Ex. 1 1) daughter 2) grandson 3)  brother 4) son-in-law 5) mother  6)wife 7)  mother-in-law 8) grandfather 9) sister 10) cousin  </a:t>
            </a:r>
          </a:p>
          <a:p>
            <a:r>
              <a:rPr lang="en-US" sz="2400" dirty="0" smtClean="0"/>
              <a:t>  Ex.2  mother, father, brother,  sister, son, daughter, aunt, uncle, nephew, nice, cousin, twins, wife, husband, child</a:t>
            </a:r>
          </a:p>
          <a:p>
            <a:r>
              <a:rPr lang="en-US" sz="2400" dirty="0" smtClean="0"/>
              <a:t>Ex.3 1) daughter, sister, grandmother, grandfather, stepfather, stepbrother,  mother </a:t>
            </a:r>
            <a:r>
              <a:rPr lang="en-US" sz="2400" dirty="0"/>
              <a:t>in </a:t>
            </a:r>
            <a:r>
              <a:rPr lang="en-US" sz="2400" dirty="0" smtClean="0"/>
              <a:t>law, father </a:t>
            </a:r>
            <a:r>
              <a:rPr lang="en-US" sz="2400" dirty="0"/>
              <a:t>in </a:t>
            </a:r>
            <a:r>
              <a:rPr lang="en-US" sz="2400" dirty="0" smtClean="0"/>
              <a:t>law,  godson, cousin  </a:t>
            </a:r>
            <a:endParaRPr lang="en-US" sz="2400" dirty="0"/>
          </a:p>
          <a:p>
            <a:r>
              <a:rPr lang="en-US" sz="2400" dirty="0" smtClean="0"/>
              <a:t>Ex.3 1) </a:t>
            </a:r>
            <a:r>
              <a:rPr lang="ru-RU" sz="2400" dirty="0"/>
              <a:t>Богатому телята, а бедному </a:t>
            </a:r>
            <a:r>
              <a:rPr lang="ru-RU" sz="2400" dirty="0" smtClean="0"/>
              <a:t>ребята</a:t>
            </a:r>
            <a:r>
              <a:rPr lang="en-US" sz="2400" dirty="0" smtClean="0"/>
              <a:t> 2)</a:t>
            </a:r>
            <a:r>
              <a:rPr lang="ru-RU" sz="2400" dirty="0"/>
              <a:t> Дите хоть и криво, а отцу-матери </a:t>
            </a:r>
            <a:r>
              <a:rPr lang="ru-RU" sz="2400" dirty="0" smtClean="0"/>
              <a:t>диво</a:t>
            </a:r>
            <a:r>
              <a:rPr lang="en-US" sz="2400" dirty="0" smtClean="0"/>
              <a:t> 3) </a:t>
            </a:r>
            <a:r>
              <a:rPr lang="ru-RU" sz="2400" dirty="0"/>
              <a:t>В семье не без урода</a:t>
            </a:r>
            <a:r>
              <a:rPr lang="ru-RU" sz="2400" dirty="0" smtClean="0"/>
              <a:t>.</a:t>
            </a:r>
            <a:r>
              <a:rPr lang="en-US" sz="2400" dirty="0" smtClean="0"/>
              <a:t> 4) </a:t>
            </a:r>
            <a:r>
              <a:rPr lang="ru-RU" sz="2400" dirty="0"/>
              <a:t>Каков отец, таков и </a:t>
            </a:r>
            <a:r>
              <a:rPr lang="ru-RU" sz="2400" dirty="0" smtClean="0"/>
              <a:t>сын</a:t>
            </a:r>
            <a:r>
              <a:rPr lang="en-US" sz="2400" dirty="0" smtClean="0"/>
              <a:t> 5) </a:t>
            </a:r>
            <a:r>
              <a:rPr lang="ru-RU" sz="2400" dirty="0"/>
              <a:t>У хорошей жены и мужу нет </a:t>
            </a:r>
            <a:r>
              <a:rPr lang="ru-RU" sz="2400" dirty="0" smtClean="0"/>
              <a:t>цены</a:t>
            </a:r>
            <a:r>
              <a:rPr lang="en-US" sz="2400" dirty="0" smtClean="0"/>
              <a:t> 6) </a:t>
            </a:r>
            <a:r>
              <a:rPr lang="ru-RU" sz="2400" dirty="0"/>
              <a:t>Родителей не </a:t>
            </a:r>
            <a:r>
              <a:rPr lang="ru-RU" sz="2400" dirty="0" smtClean="0"/>
              <a:t>выбирают</a:t>
            </a:r>
            <a:r>
              <a:rPr lang="en-US" sz="2400" dirty="0" smtClean="0"/>
              <a:t> 7) </a:t>
            </a:r>
            <a:r>
              <a:rPr lang="ru-RU" sz="2400" dirty="0"/>
              <a:t>Дети не в тягость, а в </a:t>
            </a:r>
            <a:r>
              <a:rPr lang="ru-RU" sz="2400" dirty="0" smtClean="0"/>
              <a:t>радость</a:t>
            </a:r>
            <a:r>
              <a:rPr lang="en-US" sz="2400" dirty="0" smtClean="0"/>
              <a:t> 8) </a:t>
            </a:r>
            <a:r>
              <a:rPr lang="ru-RU" sz="2400" dirty="0"/>
              <a:t>Яблоко от яблони недалеко </a:t>
            </a:r>
            <a:r>
              <a:rPr lang="ru-RU" sz="2400" dirty="0" smtClean="0"/>
              <a:t>падает</a:t>
            </a:r>
            <a:r>
              <a:rPr lang="en-US" sz="2400" dirty="0" smtClean="0"/>
              <a:t> 9) </a:t>
            </a:r>
            <a:r>
              <a:rPr lang="ru-RU" sz="2400" dirty="0"/>
              <a:t>В каждой бочке </a:t>
            </a:r>
            <a:r>
              <a:rPr lang="ru-RU" sz="2400" dirty="0" smtClean="0"/>
              <a:t>ложка дегтя 10</a:t>
            </a:r>
            <a:r>
              <a:rPr lang="ru-RU" sz="2400" dirty="0"/>
              <a:t>) Голос крови не заглушить.</a:t>
            </a:r>
            <a:endParaRPr lang="en-US" sz="2400" dirty="0"/>
          </a:p>
          <a:p>
            <a:r>
              <a:rPr lang="en-US" sz="2400" dirty="0" smtClean="0"/>
              <a:t>Ex. </a:t>
            </a:r>
            <a:r>
              <a:rPr lang="en-US" sz="2400" dirty="0"/>
              <a:t>4 1) in </a:t>
            </a:r>
            <a:r>
              <a:rPr lang="en-US" sz="2400" dirty="0" smtClean="0"/>
              <a:t>Moscow</a:t>
            </a:r>
            <a:r>
              <a:rPr lang="en-US" sz="2400" dirty="0"/>
              <a:t> </a:t>
            </a:r>
            <a:r>
              <a:rPr lang="en-US" sz="2400" dirty="0" smtClean="0"/>
              <a:t>2) four 3) three 4</a:t>
            </a:r>
            <a:r>
              <a:rPr lang="en-US" sz="2400" dirty="0"/>
              <a:t>) </a:t>
            </a:r>
            <a:r>
              <a:rPr lang="en-US" sz="2400" dirty="0" err="1" smtClean="0"/>
              <a:t>Katja</a:t>
            </a:r>
            <a:r>
              <a:rPr lang="en-US" sz="2400" dirty="0" smtClean="0"/>
              <a:t> 5)  ten </a:t>
            </a:r>
            <a:r>
              <a:rPr lang="en-US" sz="2400" dirty="0"/>
              <a:t>6) </a:t>
            </a:r>
            <a:r>
              <a:rPr lang="en-US" sz="2400" dirty="0" smtClean="0"/>
              <a:t>economist 7</a:t>
            </a:r>
            <a:r>
              <a:rPr lang="en-US" sz="2400" dirty="0"/>
              <a:t>) </a:t>
            </a:r>
            <a:r>
              <a:rPr lang="en-US" sz="2400" dirty="0" smtClean="0"/>
              <a:t>engineer 8</a:t>
            </a:r>
            <a:r>
              <a:rPr lang="en-US" sz="2400" dirty="0"/>
              <a:t>) make or repair </a:t>
            </a:r>
            <a:r>
              <a:rPr lang="en-US" sz="2400" dirty="0" smtClean="0"/>
              <a:t>something 9</a:t>
            </a:r>
            <a:r>
              <a:rPr lang="en-US" sz="2400" dirty="0"/>
              <a:t>) </a:t>
            </a:r>
            <a:r>
              <a:rPr lang="en-US" sz="2400" dirty="0" smtClean="0"/>
              <a:t>gardening 10</a:t>
            </a:r>
            <a:r>
              <a:rPr lang="en-US" sz="2400" dirty="0"/>
              <a:t>) </a:t>
            </a:r>
            <a:r>
              <a:rPr lang="en-US" sz="2400" dirty="0" smtClean="0"/>
              <a:t>fishing</a:t>
            </a:r>
          </a:p>
          <a:p>
            <a:r>
              <a:rPr lang="en-US" sz="2400" dirty="0" smtClean="0"/>
              <a:t>Ex. 5  1) true, 2) false 3) false 4) false 5) true 6) true 7) false 8) true 9) false 10) true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227156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879</Words>
  <Application>Microsoft Office PowerPoint</Application>
  <PresentationFormat>Широкоэкранный</PresentationFormat>
  <Paragraphs>82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Веб-квест для урока английского языка  Тема: семья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Веб-квест для урока английского языка  Тема: семья </dc:title>
  <dc:creator>Пользователь</dc:creator>
  <cp:lastModifiedBy>admin</cp:lastModifiedBy>
  <cp:revision>35</cp:revision>
  <dcterms:created xsi:type="dcterms:W3CDTF">2019-07-12T14:13:58Z</dcterms:created>
  <dcterms:modified xsi:type="dcterms:W3CDTF">2021-04-17T04:26:22Z</dcterms:modified>
</cp:coreProperties>
</file>