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73" r:id="rId5"/>
    <p:sldId id="274" r:id="rId6"/>
    <p:sldId id="275" r:id="rId7"/>
    <p:sldId id="276" r:id="rId8"/>
    <p:sldId id="272" r:id="rId9"/>
    <p:sldId id="258" r:id="rId10"/>
    <p:sldId id="260" r:id="rId11"/>
    <p:sldId id="261" r:id="rId12"/>
    <p:sldId id="262" r:id="rId13"/>
    <p:sldId id="263" r:id="rId14"/>
    <p:sldId id="264" r:id="rId15"/>
    <p:sldId id="265" r:id="rId16"/>
    <p:sldId id="277" r:id="rId17"/>
    <p:sldId id="278" r:id="rId18"/>
    <p:sldId id="279" r:id="rId19"/>
    <p:sldId id="266" r:id="rId20"/>
    <p:sldId id="269" r:id="rId21"/>
    <p:sldId id="281" r:id="rId22"/>
    <p:sldId id="267" r:id="rId23"/>
    <p:sldId id="270" r:id="rId24"/>
    <p:sldId id="271" r:id="rId25"/>
    <p:sldId id="280" r:id="rId26"/>
    <p:sldId id="268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04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-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332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563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567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33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54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095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476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142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739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03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0422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7537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9257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8648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899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995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62D0D-EFF0-41EC-AAAB-4F44545F4447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379956E-A651-41EF-BFCB-5D06FC490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056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5558" y="4387515"/>
            <a:ext cx="9777663" cy="230814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61034" y="5487720"/>
            <a:ext cx="8793713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Урок-</a:t>
            </a:r>
            <a:r>
              <a:rPr lang="ru-RU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 избушке Бабы Яги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4 «Б» классе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0479" y="179162"/>
            <a:ext cx="67213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КОУ ВО «Воронежская школа – интернат 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9916" y="4612843"/>
            <a:ext cx="56393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классов: Труфанова Любовь Вадимовна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38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3455" y="690013"/>
            <a:ext cx="8911687" cy="1280890"/>
          </a:xfrm>
        </p:spPr>
        <p:txBody>
          <a:bodyPr>
            <a:normAutofit/>
          </a:bodyPr>
          <a:lstStyle/>
          <a:p>
            <a:r>
              <a:rPr lang="ru-RU" sz="4800" b="1" spc="6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Домовёнок Кузя</a:t>
            </a:r>
            <a:endParaRPr lang="ru-RU" sz="4800" b="1" spc="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</a:t>
            </a:r>
            <a:endParaRPr lang="ru-RU" dirty="0"/>
          </a:p>
        </p:txBody>
      </p:sp>
      <p:sp>
        <p:nvSpPr>
          <p:cNvPr id="1026" name="AutoShape 2" descr="https://cdn.fishki.net/upload/post/2019/09/04/3076733/855ca10a772e33fb68b8526fda1de64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s://sun9-31.userapi.com/c856024/v856024832/1553e5/UJewvwMQXg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i.siteapi.org/t5kz08Rsk_uKEj6KEbXGV6ngQh0=/0x0:873x900/8c82d44637f5938.s.siteapi.org/img/mxqmwp38d2oo4wo4ss4ckcww4wwsw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cs2.livemaster.ru/storage/fa/5b/3d528d50d0c83ee7adce696028ks--kukly-i-igrushki-domovenok-kuz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https://cs2.livemaster.ru/storage/fa/5b/3d528d50d0c83ee7adce696028ks--kukly-i-igrushki-domovenok-kuz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080" y="1571012"/>
            <a:ext cx="5829027" cy="48262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920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Избушка на курьих ножках</a:t>
            </a:r>
            <a:endParaRPr lang="ru-RU" sz="4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get-pdb/197794/113476db-b6ee-485c-ab56-70866aa7f0a7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657" y="1532543"/>
            <a:ext cx="6776660" cy="5093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mtdata.ru/u30/photo961D/20046068341-0/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956" y="623037"/>
            <a:ext cx="8212455" cy="58691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6776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Летит Баба Яга</a:t>
            </a:r>
            <a:endParaRPr lang="ru-RU" sz="4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https://avatars.mds.yandex.net/get-zen_doc/1654267/pub_5d768768f73d9d00ae3d3fc1_5d76abcae6cb9b00ae2c4f6f/scale_12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55" r="49984" b="11621"/>
          <a:stretch/>
        </p:blipFill>
        <p:spPr bwMode="auto">
          <a:xfrm>
            <a:off x="4071998" y="1429556"/>
            <a:ext cx="5226550" cy="4855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5891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Баба Яга заперла Кузю в избушке</a:t>
            </a:r>
            <a:endParaRPr lang="ru-RU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8" descr="Книга &quot;Домовенок Кузька&quot; Александрова Татьяна - купить на KN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16" r="-444" b="17804"/>
          <a:stretch/>
        </p:blipFill>
        <p:spPr bwMode="auto">
          <a:xfrm>
            <a:off x="3704646" y="1493949"/>
            <a:ext cx="5696931" cy="5074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4447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4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абы Яги был кот Васька</a:t>
            </a:r>
            <a:endParaRPr lang="ru-RU" sz="4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https://avatars.mds.yandex.net/get-pdb/1801054/ede19bcb-365e-4119-8858-346dc6ad54ee/s1200?webp=false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" r="59589" b="26828"/>
          <a:stretch/>
        </p:blipFill>
        <p:spPr bwMode="auto">
          <a:xfrm>
            <a:off x="4089301" y="1510747"/>
            <a:ext cx="4325829" cy="52260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8645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6" y="618186"/>
            <a:ext cx="8895029" cy="1286814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Задание</a:t>
            </a:r>
            <a:endParaRPr lang="ru-RU" sz="6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crosti.ru/patterns/00/1e/11/c447cb5268/pic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024" y="1544391"/>
            <a:ext cx="7468445" cy="51158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1576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картинку и угадай сказку.</a:t>
            </a:r>
            <a:endParaRPr lang="ru-RU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4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9626" y="4296807"/>
            <a:ext cx="3717275" cy="24386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slide-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9626" y="1413010"/>
            <a:ext cx="3626048" cy="27159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esli-vy-ne-tak-uzh-boites-koshheya-ili-barmaleya-i-babu-yagu-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5177" y="4129005"/>
            <a:ext cx="3999435" cy="2564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kartinki-iz-skazki-kot-v-sapogah-1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5177" y="1460426"/>
            <a:ext cx="3999435" cy="25191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69365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3962" y="2771007"/>
            <a:ext cx="3765381" cy="2607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из предложений загадку и отгадай сказочного персонажа</a:t>
            </a:r>
            <a:endParaRPr lang="ru-RU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72536" y="2133600"/>
            <a:ext cx="8915400" cy="3777622"/>
          </a:xfrm>
        </p:spPr>
        <p:txBody>
          <a:bodyPr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доме без забот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Жили звери, только вот,	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Медведь к ним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пришёл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Поломал звериный дом.</a:t>
            </a:r>
          </a:p>
          <a:p>
            <a:endParaRPr lang="ru-RU" dirty="0"/>
          </a:p>
        </p:txBody>
      </p:sp>
      <p:pic>
        <p:nvPicPr>
          <p:cNvPr id="6" name="Рисунок 5" descr="теремо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6113" y="2149560"/>
            <a:ext cx="3904756" cy="3990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371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7386" y="1479804"/>
            <a:ext cx="5279780" cy="4457176"/>
          </a:xfrm>
        </p:spPr>
        <p:txBody>
          <a:bodyPr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Ждали маму с молоком,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пустили волка в дом…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Кем же были эти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Маленькие дети?</a:t>
            </a:r>
          </a:p>
          <a:p>
            <a:r>
              <a:rPr lang="ru-RU" dirty="0" smtClean="0"/>
              <a:t>                                                                 </a:t>
            </a:r>
            <a:endParaRPr lang="ru-RU" dirty="0"/>
          </a:p>
        </p:txBody>
      </p:sp>
      <p:pic>
        <p:nvPicPr>
          <p:cNvPr id="4" name="Рисунок 3" descr="screen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392" y="2305319"/>
            <a:ext cx="5296995" cy="3972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185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9859" y="624110"/>
            <a:ext cx="6379897" cy="5287112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сметане мешан,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окошке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стужён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волком не дрожал,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медведя убежал,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лисице на зубок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Всё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 попался...</a:t>
            </a:r>
          </a:p>
          <a:p>
            <a:r>
              <a:rPr lang="ru-RU" dirty="0" smtClean="0"/>
              <a:t>                                                                        </a:t>
            </a:r>
            <a:endParaRPr lang="ru-RU" dirty="0"/>
          </a:p>
        </p:txBody>
      </p:sp>
      <p:pic>
        <p:nvPicPr>
          <p:cNvPr id="4" name="Рисунок 3" descr="hello_html_m6545c5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169" y="1392168"/>
            <a:ext cx="4634267" cy="46342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52459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3899" y="1264555"/>
            <a:ext cx="6825244" cy="5551458"/>
          </a:xfrm>
        </p:spPr>
        <p:txBody>
          <a:bodyPr/>
          <a:lstStyle/>
          <a:p>
            <a:endParaRPr lang="ru-RU" dirty="0"/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кривой и хромоногий,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мочалок командир.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Он, конечно, всех отмоет,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Умывальник...</a:t>
            </a:r>
          </a:p>
          <a:p>
            <a:endParaRPr lang="ru-RU" dirty="0"/>
          </a:p>
        </p:txBody>
      </p:sp>
      <p:pic>
        <p:nvPicPr>
          <p:cNvPr id="7170" name="Picture 2" descr="https://avatars.mds.yandex.net/get-pdb/1488264/d438f753-df88-43a1-9300-116870aaf9b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684" y="896251"/>
            <a:ext cx="4308609" cy="5519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7094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5763" y="1448345"/>
            <a:ext cx="8903080" cy="5686370"/>
          </a:xfrm>
        </p:spPr>
        <p:txBody>
          <a:bodyPr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 он сделан из полена,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каморке с папой жил.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вот нос его, наверно,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Самым длинным в мире был.</a:t>
            </a:r>
          </a:p>
          <a:p>
            <a:endParaRPr lang="ru-RU" dirty="0"/>
          </a:p>
        </p:txBody>
      </p:sp>
      <p:pic>
        <p:nvPicPr>
          <p:cNvPr id="8194" name="Picture 2" descr="https://www.miloliza.com/images/skazki/Burat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438" y="740477"/>
            <a:ext cx="3472824" cy="46850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8542438" y="5572255"/>
            <a:ext cx="23948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Буратино</a:t>
            </a:r>
            <a:endParaRPr lang="ru-RU" sz="4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45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205946"/>
            <a:ext cx="8911687" cy="169905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 из спичек</a:t>
            </a:r>
            <a:endParaRPr lang="ru-RU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podelki.org/wp-content/uploads/2018/12/Podelki-iz-spichek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925" y="885815"/>
            <a:ext cx="3716077" cy="2789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://igrushka.kz/vip88/l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156" y="3850781"/>
            <a:ext cx="3716078" cy="2696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http://uchillka.ru/wp-content/uploads/2016/05/DSC012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b="3584"/>
          <a:stretch/>
        </p:blipFill>
        <p:spPr bwMode="auto">
          <a:xfrm>
            <a:off x="6636644" y="885815"/>
            <a:ext cx="3892354" cy="2815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4" name="Picture 10" descr="https://womanadvice.ru/sites/default/files/34/2016-10-17_1716/podelki_iz_spichek_dlya_nachinayushchih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79" y="3850782"/>
            <a:ext cx="3856490" cy="2696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7244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s://deti.cbs-angarsk.ru/images/stories/kids/skilful_hands/Cvetochek_iz_spichek/Cvetok_iz_spiche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74" y="883278"/>
            <a:ext cx="3647189" cy="52956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8" descr="https://tytmaster.ru/wp-content/uploads/2018/02/Podelki-iz-spichek-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755" y="1131341"/>
            <a:ext cx="6633506" cy="4799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1013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ds02.infourok.ru/uploads/ex/07dd/0007bc84-e5a61d8e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654" y="84744"/>
            <a:ext cx="8979489" cy="67346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Учитель начальных классов: Труфанова Любовь Вадимовна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770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avatars.mds.yandex.net/get-pdb/1338671/0cc8f604-524f-4bbf-9b24-b2e01f01aa8e/s1200?webp=fals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234" y="46133"/>
            <a:ext cx="5705340" cy="6811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7814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spc="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b="1" spc="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2440" y="118799"/>
            <a:ext cx="8770513" cy="6577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23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spc="6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Послушай и повтори</a:t>
            </a:r>
            <a:endParaRPr lang="ru-RU" sz="5400" b="1" spc="6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ello_html_m7f0d686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99248" y="1475454"/>
            <a:ext cx="3794838" cy="5371525"/>
          </a:xfrm>
        </p:spPr>
      </p:pic>
      <p:sp>
        <p:nvSpPr>
          <p:cNvPr id="3" name="Прямоугольник 2"/>
          <p:cNvSpPr/>
          <p:nvPr/>
        </p:nvSpPr>
        <p:spPr>
          <a:xfrm>
            <a:off x="1792224" y="1899060"/>
            <a:ext cx="74797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Мы будем отдыхать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Мы будем спать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Мы проснулись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Встаньте!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Мы будем танцевать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Мы будем прыгать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будем шагать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Мы будем кружиться</a:t>
            </a:r>
          </a:p>
          <a:p>
            <a:r>
              <a:rPr lang="ru-RU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Сядьте!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Магические квадраты</a:t>
            </a:r>
            <a:endParaRPr lang="ru-RU" sz="4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480" y="2223938"/>
            <a:ext cx="3211894" cy="3760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841" y="2772579"/>
            <a:ext cx="3261363" cy="3760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396" y="2223939"/>
            <a:ext cx="3102308" cy="376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101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/>
          <a:p>
            <a:r>
              <a:rPr lang="ru-RU" sz="4800" b="1" spc="6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Магические квадраты</a:t>
            </a:r>
            <a:endParaRPr lang="ru-RU" sz="4800" b="1" spc="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9286967"/>
              </p:ext>
            </p:extLst>
          </p:nvPr>
        </p:nvGraphicFramePr>
        <p:xfrm>
          <a:off x="480884" y="1547285"/>
          <a:ext cx="3837483" cy="3771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9161"/>
                <a:gridCol w="1279161"/>
                <a:gridCol w="1279161"/>
              </a:tblGrid>
              <a:tr h="1232491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16</a:t>
                      </a:r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2</a:t>
                      </a:r>
                      <a:endParaRPr lang="ru-RU" sz="6600" dirty="0"/>
                    </a:p>
                  </a:txBody>
                  <a:tcPr/>
                </a:tc>
              </a:tr>
              <a:tr h="1269367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8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69367">
                <a:tc>
                  <a:txBody>
                    <a:bodyPr/>
                    <a:lstStyle/>
                    <a:p>
                      <a:r>
                        <a:rPr lang="ru-RU" sz="6600" dirty="0" smtClean="0"/>
                        <a:t>14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6600" dirty="0" smtClean="0"/>
                        <a:t>10</a:t>
                      </a:r>
                      <a:endParaRPr lang="ru-RU" sz="6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631372"/>
              </p:ext>
            </p:extLst>
          </p:nvPr>
        </p:nvGraphicFramePr>
        <p:xfrm>
          <a:off x="4574931" y="2428407"/>
          <a:ext cx="3694242" cy="37325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1414"/>
                <a:gridCol w="1231414"/>
                <a:gridCol w="1231414"/>
              </a:tblGrid>
              <a:tr h="1244183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2</a:t>
                      </a:r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32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44183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16</a:t>
                      </a:r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44183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28</a:t>
                      </a:r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20</a:t>
                      </a:r>
                      <a:endParaRPr lang="ru-RU" sz="6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124801"/>
              </p:ext>
            </p:extLst>
          </p:nvPr>
        </p:nvGraphicFramePr>
        <p:xfrm>
          <a:off x="8402586" y="1517904"/>
          <a:ext cx="3657600" cy="37685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/>
                <a:gridCol w="1219200"/>
                <a:gridCol w="1219200"/>
              </a:tblGrid>
              <a:tr h="1281696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3</a:t>
                      </a:r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05272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13</a:t>
                      </a:r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5</a:t>
                      </a:r>
                      <a:endParaRPr lang="ru-RU" sz="6600" dirty="0"/>
                    </a:p>
                  </a:txBody>
                  <a:tcPr/>
                </a:tc>
              </a:tr>
              <a:tr h="1281559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11</a:t>
                      </a:r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ru-RU" sz="6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38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oblozh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9080d13218b1a9e8187e435ac81b07834bd0c9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avatars.mds.yandex.net/get-pdb/197794/113476db-b6ee-485c-ab56-70866aa7f0a7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925" y="235339"/>
            <a:ext cx="8502430" cy="63909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Содержимое 3" descr="hello_html_m7f0d686a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564451" y="3538085"/>
            <a:ext cx="2054385" cy="2907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854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3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249</Words>
  <Application>Microsoft Office PowerPoint</Application>
  <PresentationFormat>Широкоэкранный</PresentationFormat>
  <Paragraphs>81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Century Gothic</vt:lpstr>
      <vt:lpstr>Times New Roman</vt:lpstr>
      <vt:lpstr>Wingdings 3</vt:lpstr>
      <vt:lpstr>Легкий дым</vt:lpstr>
      <vt:lpstr>Презентация PowerPoint</vt:lpstr>
      <vt:lpstr>   Домовёнок Кузя</vt:lpstr>
      <vt:lpstr>Избушка на курьих ножках</vt:lpstr>
      <vt:lpstr>Презентация PowerPoint</vt:lpstr>
      <vt:lpstr>            Летит Баба Яга</vt:lpstr>
      <vt:lpstr>Баба Яга заперла Кузю в избушке</vt:lpstr>
      <vt:lpstr>У Бабы Яги был кот Васька</vt:lpstr>
      <vt:lpstr>            Задание</vt:lpstr>
      <vt:lpstr>Собери картинку и угадай сказку.</vt:lpstr>
      <vt:lpstr>Собери из предложений загадку и отгадай сказочного персонажа</vt:lpstr>
      <vt:lpstr>Презентация PowerPoint</vt:lpstr>
      <vt:lpstr>Презентация PowerPoint</vt:lpstr>
      <vt:lpstr>Презентация PowerPoint</vt:lpstr>
      <vt:lpstr>Презентация PowerPoint</vt:lpstr>
      <vt:lpstr>Картинки из спичек</vt:lpstr>
      <vt:lpstr>Презентация PowerPoint</vt:lpstr>
      <vt:lpstr>Презентация PowerPoint</vt:lpstr>
      <vt:lpstr>Презентация PowerPoint</vt:lpstr>
      <vt:lpstr> </vt:lpstr>
      <vt:lpstr>Послушай и повтори</vt:lpstr>
      <vt:lpstr>Магические квадраты</vt:lpstr>
      <vt:lpstr>Магические квадраты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MSUser</cp:lastModifiedBy>
  <cp:revision>46</cp:revision>
  <dcterms:created xsi:type="dcterms:W3CDTF">2020-02-19T12:32:02Z</dcterms:created>
  <dcterms:modified xsi:type="dcterms:W3CDTF">2021-10-05T05:16:39Z</dcterms:modified>
</cp:coreProperties>
</file>