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92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9" r:id="rId21"/>
    <p:sldId id="285" r:id="rId22"/>
    <p:sldId id="276" r:id="rId23"/>
    <p:sldId id="280" r:id="rId24"/>
    <p:sldId id="286" r:id="rId25"/>
    <p:sldId id="277" r:id="rId26"/>
    <p:sldId id="281" r:id="rId27"/>
    <p:sldId id="287" r:id="rId28"/>
    <p:sldId id="288" r:id="rId29"/>
    <p:sldId id="289" r:id="rId30"/>
    <p:sldId id="278" r:id="rId31"/>
    <p:sldId id="282" r:id="rId32"/>
    <p:sldId id="290" r:id="rId33"/>
    <p:sldId id="284" r:id="rId3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2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1" y="2222624"/>
            <a:ext cx="5917679" cy="2554758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1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7500385" y="1828799"/>
            <a:ext cx="990599" cy="228659"/>
          </a:xfrm>
        </p:spPr>
        <p:txBody>
          <a:bodyPr anchor="t" anchorCtr="0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5/25/2014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6236209" y="3264406"/>
            <a:ext cx="3859795" cy="22866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5279" y="292609"/>
            <a:ext cx="628813" cy="767687"/>
          </a:xfrm>
        </p:spPr>
        <p:txBody>
          <a:bodyPr/>
          <a:lstStyle>
            <a:lvl1pPr>
              <a:defRPr sz="2800" b="0" i="0" baseline="0">
                <a:latin typeface="+mj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3700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4272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Rectangle 6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7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2257588"/>
            <a:ext cx="3101765" cy="3020343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54653" cy="302034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446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199"/>
            <a:ext cx="3636980" cy="353060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0" y="2489199"/>
            <a:ext cx="3636981" cy="3530601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5/25/2014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237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3636979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1" y="3248490"/>
            <a:ext cx="3636978" cy="2771311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80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8490"/>
            <a:ext cx="3636979" cy="277131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5/25/2014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0220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5/25/2014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2234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5/25/2014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5533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97437"/>
            <a:ext cx="2712589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52881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086844"/>
            <a:ext cx="2712590" cy="292541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5/25/2014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2862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362190"/>
            <a:ext cx="2987087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1591" y="3088562"/>
            <a:ext cx="3001938" cy="2448637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5/25/2014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8457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961453"/>
            <a:ext cx="6422002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528191"/>
            <a:ext cx="6422003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5/25/2014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7945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Rectangle 13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27100"/>
            <a:ext cx="6422004" cy="1653117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509006"/>
            <a:ext cx="6422003" cy="2515873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51930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36" name="Freeform 35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10" name="TextBox 9"/>
          <p:cNvSpPr txBox="1"/>
          <p:nvPr/>
        </p:nvSpPr>
        <p:spPr>
          <a:xfrm>
            <a:off x="644721" y="654263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8000" dirty="0"/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227454" y="2900539"/>
            <a:ext cx="53897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8000" dirty="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59" y="914401"/>
            <a:ext cx="6160385" cy="2894878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87279" y="3814473"/>
            <a:ext cx="5646142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5"/>
            <a:ext cx="6422005" cy="1024065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fld id="{B61BEF0D-F0BB-DE4B-95CE-6DB70DBA9567}" type="datetimeFigureOut">
              <a:rPr lang="en-US" smtClean="0"/>
              <a:pPr/>
              <a:t>5/25/2014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endParaRPr lang="en-US" dirty="0"/>
          </a:p>
        </p:txBody>
      </p:sp>
      <p:sp>
        <p:nvSpPr>
          <p:cNvPr id="43" name="Rectangle 42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36854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11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2057399"/>
            <a:ext cx="6422004" cy="209550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159399"/>
            <a:ext cx="6422004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71612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8884" y="927101"/>
            <a:ext cx="6423592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8884" y="2489199"/>
            <a:ext cx="231098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8884" y="3147164"/>
            <a:ext cx="2310988" cy="287771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8471" y="2489201"/>
            <a:ext cx="2326750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2" y="3147164"/>
            <a:ext cx="2326750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63820" y="2489200"/>
            <a:ext cx="2313740" cy="657961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3820" y="3147162"/>
            <a:ext cx="2313739" cy="2888368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5/25/2014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61634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36973"/>
            <a:ext cx="6423592" cy="699992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39" y="4188546"/>
            <a:ext cx="2314064" cy="649011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21261" y="2489200"/>
            <a:ext cx="2012937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8" y="4837558"/>
            <a:ext cx="2309280" cy="1187322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4317" y="4188546"/>
            <a:ext cx="2330903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16"/>
          </p:nvPr>
        </p:nvSpPr>
        <p:spPr>
          <a:xfrm>
            <a:off x="3550622" y="2489200"/>
            <a:ext cx="2025182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04317" y="4846509"/>
            <a:ext cx="2330904" cy="1178372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63820" y="4184814"/>
            <a:ext cx="229949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17"/>
          </p:nvPr>
        </p:nvSpPr>
        <p:spPr>
          <a:xfrm>
            <a:off x="6104945" y="2489200"/>
            <a:ext cx="2018839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63820" y="4846510"/>
            <a:ext cx="2299492" cy="118902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5/25/2014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13832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441" y="2489200"/>
            <a:ext cx="6343201" cy="35306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58313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Rectangle 6"/>
            <p:cNvSpPr/>
            <p:nvPr/>
          </p:nvSpPr>
          <p:spPr>
            <a:xfrm>
              <a:off x="414867" y="402165"/>
              <a:ext cx="46105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7"/>
            <p:cNvSpPr/>
            <p:nvPr/>
          </p:nvSpPr>
          <p:spPr bwMode="gray">
            <a:xfrm rot="5400000">
              <a:off x="1299309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68970" y="1447799"/>
            <a:ext cx="1119474" cy="4571999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48235" y="1447799"/>
            <a:ext cx="4435439" cy="45719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9031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3"/>
            <p:cNvSpPr/>
            <p:nvPr/>
          </p:nvSpPr>
          <p:spPr bwMode="gray">
            <a:xfrm>
              <a:off x="485023" y="1854142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3564" y="925605"/>
            <a:ext cx="6346078" cy="71135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2489200"/>
            <a:ext cx="6343201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2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71444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5/25/2014</a:t>
            </a:fld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246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3" r:id="rId1"/>
    <p:sldLayoutId id="2147483924" r:id="rId2"/>
    <p:sldLayoutId id="2147483925" r:id="rId3"/>
    <p:sldLayoutId id="2147483926" r:id="rId4"/>
    <p:sldLayoutId id="2147483927" r:id="rId5"/>
    <p:sldLayoutId id="2147483928" r:id="rId6"/>
    <p:sldLayoutId id="2147483929" r:id="rId7"/>
    <p:sldLayoutId id="2147483930" r:id="rId8"/>
    <p:sldLayoutId id="2147483931" r:id="rId9"/>
    <p:sldLayoutId id="2147483932" r:id="rId10"/>
    <p:sldLayoutId id="2147483933" r:id="rId11"/>
    <p:sldLayoutId id="2147483934" r:id="rId12"/>
    <p:sldLayoutId id="2147483935" r:id="rId13"/>
    <p:sldLayoutId id="2147483936" r:id="rId14"/>
    <p:sldLayoutId id="2147483937" r:id="rId15"/>
    <p:sldLayoutId id="2147483938" r:id="rId16"/>
    <p:sldLayoutId id="214748393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20522" y="2228046"/>
            <a:ext cx="8095445" cy="2137893"/>
          </a:xfrm>
        </p:spPr>
        <p:txBody>
          <a:bodyPr>
            <a:normAutofit/>
          </a:bodyPr>
          <a:lstStyle/>
          <a:p>
            <a:pPr algn="ctr"/>
            <a:r>
              <a:rPr lang="ru-RU" sz="60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Игра «Раз словечко, два словечко…»</a:t>
            </a:r>
            <a:endParaRPr lang="ru-RU" sz="6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08859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8565" y="1819707"/>
            <a:ext cx="3101765" cy="3020343"/>
          </a:xfrm>
        </p:spPr>
        <p:txBody>
          <a:bodyPr>
            <a:normAutofit/>
          </a:bodyPr>
          <a:lstStyle/>
          <a:p>
            <a:r>
              <a:rPr lang="en-US" sz="720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I </a:t>
            </a:r>
            <a:r>
              <a:rPr lang="ru-RU" sz="720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тур</a:t>
            </a:r>
          </a:p>
        </p:txBody>
      </p:sp>
    </p:spTree>
    <p:extLst>
      <p:ext uri="{BB962C8B-B14F-4D97-AF65-F5344CB8AC3E}">
        <p14:creationId xmlns:p14="http://schemas.microsoft.com/office/powerpoint/2010/main" val="11223409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0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Собери слово</a:t>
            </a:r>
            <a:endParaRPr lang="ru-RU" sz="6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422686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03494" y="3700938"/>
            <a:ext cx="960840" cy="1661993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1035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К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22786" y="3438531"/>
            <a:ext cx="1252587" cy="1661993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1035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О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180407" y="4131085"/>
            <a:ext cx="847028" cy="1661993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1035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З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772740" y="3438530"/>
            <a:ext cx="1121141" cy="1661993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1035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А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78" y="906207"/>
            <a:ext cx="8610108" cy="2711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7143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30354" y="3231031"/>
            <a:ext cx="882293" cy="1661993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1035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Р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024417" y="4189387"/>
            <a:ext cx="1121141" cy="1661993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1035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557329" y="3186429"/>
            <a:ext cx="1161216" cy="1661993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1035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Д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471974" y="4189388"/>
            <a:ext cx="1121141" cy="1661993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1035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011070" y="4280487"/>
            <a:ext cx="989695" cy="1661993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1035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У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279605" y="3231031"/>
            <a:ext cx="752450" cy="1661993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1035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Г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74" y="432561"/>
            <a:ext cx="2121763" cy="194376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869" y="432561"/>
            <a:ext cx="7438095" cy="2723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3169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07498" y="4131085"/>
            <a:ext cx="1174039" cy="1661993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1035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С</a:t>
            </a:r>
            <a:endParaRPr lang="ru-RU" sz="1035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50458" y="4269525"/>
            <a:ext cx="989694" cy="1661993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1035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У</a:t>
            </a:r>
            <a:endParaRPr lang="ru-RU" sz="10350" b="1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07218" y="3438529"/>
            <a:ext cx="696344" cy="1661993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1035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Т</a:t>
            </a:r>
            <a:endParaRPr lang="ru-RU" sz="1035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390542" y="3438529"/>
            <a:ext cx="1060227" cy="1661993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1035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Л</a:t>
            </a:r>
            <a:endParaRPr lang="ru-RU" sz="1035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5723"/>
            <a:ext cx="9142857" cy="3590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2270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76912" y="3702855"/>
            <a:ext cx="847027" cy="1661993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1035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З</a:t>
            </a:r>
            <a:endParaRPr lang="ru-RU" sz="1035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32889" y="3258356"/>
            <a:ext cx="1050609" cy="1661993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1035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И</a:t>
            </a:r>
            <a:endParaRPr lang="ru-RU" sz="10350" b="1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887875" y="3932756"/>
            <a:ext cx="1332737" cy="1661993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1035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М</a:t>
            </a:r>
            <a:endParaRPr lang="ru-RU" sz="1035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429562" y="3239347"/>
            <a:ext cx="1121141" cy="1661993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1035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62" y="194498"/>
            <a:ext cx="2376578" cy="256158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340" y="302228"/>
            <a:ext cx="6535062" cy="3086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9572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8098" y="400318"/>
            <a:ext cx="6910589" cy="1524000"/>
          </a:xfrm>
        </p:spPr>
        <p:txBody>
          <a:bodyPr>
            <a:normAutofit fontScale="90000"/>
          </a:bodyPr>
          <a:lstStyle/>
          <a:p>
            <a:r>
              <a:rPr lang="ru-RU" sz="60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Подбери картинку</a:t>
            </a:r>
            <a:endParaRPr lang="ru-RU" sz="6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13417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81" y="965915"/>
            <a:ext cx="4622596" cy="323581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969" y="453980"/>
            <a:ext cx="1808291" cy="3747752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5478672"/>
              </p:ext>
            </p:extLst>
          </p:nvPr>
        </p:nvGraphicFramePr>
        <p:xfrm>
          <a:off x="1408090" y="4835658"/>
          <a:ext cx="6096000" cy="14105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141059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341643" y="4680225"/>
            <a:ext cx="675916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500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ЛИСА</a:t>
            </a:r>
            <a:endParaRPr lang="ru-RU" sz="9600" b="1" cap="none" spc="500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6" name="Умножение 5"/>
          <p:cNvSpPr/>
          <p:nvPr/>
        </p:nvSpPr>
        <p:spPr>
          <a:xfrm>
            <a:off x="-206063" y="-218941"/>
            <a:ext cx="2833353" cy="2546797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2663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9829974"/>
              </p:ext>
            </p:extLst>
          </p:nvPr>
        </p:nvGraphicFramePr>
        <p:xfrm>
          <a:off x="1408090" y="4835658"/>
          <a:ext cx="6096000" cy="14105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141059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210613" y="4757498"/>
            <a:ext cx="675916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500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БАНТ</a:t>
            </a:r>
            <a:endParaRPr lang="ru-RU" sz="9600" b="1" cap="none" spc="500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6" name="Умножение 5"/>
          <p:cNvSpPr/>
          <p:nvPr/>
        </p:nvSpPr>
        <p:spPr>
          <a:xfrm>
            <a:off x="6553103" y="-244699"/>
            <a:ext cx="2833353" cy="2546797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037" y="1712248"/>
            <a:ext cx="3289430" cy="260804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196" y="1859790"/>
            <a:ext cx="3504492" cy="2312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7446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1194752"/>
              </p:ext>
            </p:extLst>
          </p:nvPr>
        </p:nvGraphicFramePr>
        <p:xfrm>
          <a:off x="1408090" y="4835658"/>
          <a:ext cx="6096000" cy="14105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141059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3" name="Умножение 2"/>
          <p:cNvSpPr/>
          <p:nvPr/>
        </p:nvSpPr>
        <p:spPr>
          <a:xfrm>
            <a:off x="6553103" y="-244699"/>
            <a:ext cx="2833353" cy="2546797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29553" y="4718862"/>
            <a:ext cx="675916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500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ВАЗА</a:t>
            </a:r>
            <a:endParaRPr lang="ru-RU" sz="9600" b="1" cap="none" spc="500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371" y="1738648"/>
            <a:ext cx="2059659" cy="298021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6698" y="2241878"/>
            <a:ext cx="3215557" cy="2476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5922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5632997"/>
              </p:ext>
            </p:extLst>
          </p:nvPr>
        </p:nvGraphicFramePr>
        <p:xfrm>
          <a:off x="1408090" y="4835658"/>
          <a:ext cx="6096000" cy="14105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141059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3" name="Умножение 2"/>
          <p:cNvSpPr/>
          <p:nvPr/>
        </p:nvSpPr>
        <p:spPr>
          <a:xfrm>
            <a:off x="6553103" y="-244699"/>
            <a:ext cx="2833353" cy="2546797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37114" y="4718862"/>
            <a:ext cx="675916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600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УТКА</a:t>
            </a:r>
            <a:endParaRPr lang="ru-RU" sz="9600" b="1" cap="none" spc="600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489" y="1873393"/>
            <a:ext cx="2845469" cy="284546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569" y="1739737"/>
            <a:ext cx="2650467" cy="297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3454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8256" y="451833"/>
            <a:ext cx="6910589" cy="1524000"/>
          </a:xfrm>
        </p:spPr>
        <p:txBody>
          <a:bodyPr>
            <a:normAutofit fontScale="90000"/>
          </a:bodyPr>
          <a:lstStyle/>
          <a:p>
            <a:r>
              <a:rPr lang="ru-RU" sz="60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Заколдованная буква</a:t>
            </a:r>
            <a:endParaRPr lang="ru-RU" sz="6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939570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0151" y="1897903"/>
            <a:ext cx="3174603" cy="356825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0150" y="1897903"/>
            <a:ext cx="3174603" cy="356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3220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698" y="1644873"/>
            <a:ext cx="3174603" cy="356825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698" y="1644873"/>
            <a:ext cx="3174603" cy="356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2800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698" y="1644873"/>
            <a:ext cx="3174603" cy="356825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698" y="1644873"/>
            <a:ext cx="3174603" cy="356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0045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698" y="1644873"/>
            <a:ext cx="3174603" cy="356825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697" y="1644873"/>
            <a:ext cx="3174603" cy="356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8757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1444" y="1652281"/>
            <a:ext cx="3101765" cy="3020343"/>
          </a:xfrm>
        </p:spPr>
        <p:txBody>
          <a:bodyPr>
            <a:normAutofit/>
          </a:bodyPr>
          <a:lstStyle/>
          <a:p>
            <a:r>
              <a:rPr lang="en-US" sz="72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II </a:t>
            </a:r>
            <a:r>
              <a:rPr lang="ru-RU" sz="720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тур</a:t>
            </a:r>
          </a:p>
        </p:txBody>
      </p:sp>
    </p:spTree>
    <p:extLst>
      <p:ext uri="{BB962C8B-B14F-4D97-AF65-F5344CB8AC3E}">
        <p14:creationId xmlns:p14="http://schemas.microsoft.com/office/powerpoint/2010/main" val="21146585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9772" y="400318"/>
            <a:ext cx="6910589" cy="1524000"/>
          </a:xfrm>
        </p:spPr>
        <p:txBody>
          <a:bodyPr>
            <a:normAutofit/>
          </a:bodyPr>
          <a:lstStyle/>
          <a:p>
            <a:r>
              <a:rPr lang="ru-RU" sz="60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Сосчитай-ка</a:t>
            </a:r>
            <a:endParaRPr lang="ru-RU" sz="6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752863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268" y="0"/>
            <a:ext cx="68454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9010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828" y="213434"/>
            <a:ext cx="6008468" cy="6303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359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27349" y="438955"/>
            <a:ext cx="6910589" cy="1524000"/>
          </a:xfrm>
        </p:spPr>
        <p:txBody>
          <a:bodyPr>
            <a:normAutofit/>
          </a:bodyPr>
          <a:lstStyle/>
          <a:p>
            <a:r>
              <a:rPr lang="ru-RU" sz="60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4 лишний</a:t>
            </a:r>
            <a:endParaRPr lang="ru-RU" sz="6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28" t="4622" r="2806" b="7601"/>
          <a:stretch/>
        </p:blipFill>
        <p:spPr>
          <a:xfrm>
            <a:off x="2382593" y="2807594"/>
            <a:ext cx="4456090" cy="3219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3323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84" t="5711" r="2945" b="57375"/>
          <a:stretch/>
        </p:blipFill>
        <p:spPr>
          <a:xfrm>
            <a:off x="128789" y="2305319"/>
            <a:ext cx="8942258" cy="2730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3264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33" t="49308" r="4556" b="8189"/>
          <a:stretch/>
        </p:blipFill>
        <p:spPr>
          <a:xfrm>
            <a:off x="0" y="1957589"/>
            <a:ext cx="9144000" cy="3269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2903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5067" y="400318"/>
            <a:ext cx="7309834" cy="1524000"/>
          </a:xfrm>
        </p:spPr>
        <p:txBody>
          <a:bodyPr>
            <a:normAutofit fontScale="90000"/>
          </a:bodyPr>
          <a:lstStyle/>
          <a:p>
            <a:r>
              <a:rPr lang="ru-RU" sz="60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Собери пословицу</a:t>
            </a:r>
            <a:endParaRPr lang="ru-RU" sz="6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796692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8832" y="1640810"/>
            <a:ext cx="14622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два</a:t>
            </a:r>
            <a:endParaRPr lang="ru-RU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20957" y="2102475"/>
            <a:ext cx="11657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ум</a:t>
            </a:r>
            <a:endParaRPr lang="ru-RU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19601" y="2825667"/>
            <a:ext cx="30059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хорошо</a:t>
            </a:r>
            <a:endParaRPr lang="ru-RU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004147" y="4078867"/>
            <a:ext cx="24160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лучше</a:t>
            </a:r>
            <a:endParaRPr lang="ru-RU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3584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723" y="2967335"/>
            <a:ext cx="91005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Ум хорошо, а два лучше.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50380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83061" y="1920197"/>
            <a:ext cx="14702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час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820" y="1920197"/>
            <a:ext cx="27029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потеха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19333" y="3430974"/>
            <a:ext cx="23583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время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09194" y="3327943"/>
            <a:ext cx="18998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дело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748588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8319" y="1808237"/>
            <a:ext cx="88761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Делу время, потехе час.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714" y="3171314"/>
            <a:ext cx="3370321" cy="3364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46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33411" y="516228"/>
            <a:ext cx="6910589" cy="1524000"/>
          </a:xfrm>
        </p:spPr>
        <p:txBody>
          <a:bodyPr>
            <a:normAutofit fontScale="90000"/>
          </a:bodyPr>
          <a:lstStyle/>
          <a:p>
            <a:r>
              <a:rPr lang="ru-RU" sz="60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Повтори – не ошибись</a:t>
            </a:r>
            <a:endParaRPr lang="ru-RU" sz="6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832900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3522" y="919594"/>
            <a:ext cx="749756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Из под топота копыт</a:t>
            </a:r>
          </a:p>
          <a:p>
            <a:pPr algn="ctr"/>
            <a:r>
              <a:rPr lang="ru-RU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пыль по полю летит.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9724" y="2740882"/>
            <a:ext cx="3005195" cy="4117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48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6" t="31549"/>
          <a:stretch/>
        </p:blipFill>
        <p:spPr>
          <a:xfrm>
            <a:off x="2768957" y="2456609"/>
            <a:ext cx="4256795" cy="440139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25576" y="739290"/>
            <a:ext cx="760496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Шла Саша по шоссе</a:t>
            </a:r>
          </a:p>
          <a:p>
            <a:pPr algn="ctr"/>
            <a:r>
              <a:rPr lang="ru-RU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и несла сушки.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3890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3727" y="2391372"/>
            <a:ext cx="3218967" cy="1457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351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 (конференц-зал)">
  <a:themeElements>
    <a:clrScheme name="Другая 4">
      <a:dk1>
        <a:sysClr val="windowText" lastClr="000000"/>
      </a:dk1>
      <a:lt1>
        <a:sysClr val="window" lastClr="FFFFFF"/>
      </a:lt1>
      <a:dk2>
        <a:srgbClr val="E9A01D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Ион (конференц-зал)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 (конференц-зал)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tint val="100000"/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F1C4790-FE3C-4020-8CA7-00621DA7BB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809</TotalTime>
  <Words>87</Words>
  <Application>Microsoft Office PowerPoint</Application>
  <PresentationFormat>Экран (4:3)</PresentationFormat>
  <Paragraphs>46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7" baseType="lpstr">
      <vt:lpstr>Arial</vt:lpstr>
      <vt:lpstr>Century Gothic</vt:lpstr>
      <vt:lpstr>Wingdings 3</vt:lpstr>
      <vt:lpstr>Ион (конференц-зал)</vt:lpstr>
      <vt:lpstr>Игра «Раз словечко, два словечко…»</vt:lpstr>
      <vt:lpstr>I тур</vt:lpstr>
      <vt:lpstr>Собери слово</vt:lpstr>
      <vt:lpstr>Презентация PowerPoint</vt:lpstr>
      <vt:lpstr>Презентация PowerPoint</vt:lpstr>
      <vt:lpstr>Презентация PowerPoint</vt:lpstr>
      <vt:lpstr>Презентация PowerPoint</vt:lpstr>
      <vt:lpstr>Подбери картинку</vt:lpstr>
      <vt:lpstr>Презентация PowerPoint</vt:lpstr>
      <vt:lpstr>Презентация PowerPoint</vt:lpstr>
      <vt:lpstr>Презентация PowerPoint</vt:lpstr>
      <vt:lpstr>Презентация PowerPoint</vt:lpstr>
      <vt:lpstr>Заколдованная буква</vt:lpstr>
      <vt:lpstr>Презентация PowerPoint</vt:lpstr>
      <vt:lpstr>Презентация PowerPoint</vt:lpstr>
      <vt:lpstr>Презентация PowerPoint</vt:lpstr>
      <vt:lpstr>Презентация PowerPoint</vt:lpstr>
      <vt:lpstr>II тур</vt:lpstr>
      <vt:lpstr>Сосчитай-ка</vt:lpstr>
      <vt:lpstr>Презентация PowerPoint</vt:lpstr>
      <vt:lpstr>Презентация PowerPoint</vt:lpstr>
      <vt:lpstr>4 лишний</vt:lpstr>
      <vt:lpstr>Презентация PowerPoint</vt:lpstr>
      <vt:lpstr>Презентация PowerPoint</vt:lpstr>
      <vt:lpstr>Собери пословицу</vt:lpstr>
      <vt:lpstr>Презентация PowerPoint</vt:lpstr>
      <vt:lpstr>Презентация PowerPoint</vt:lpstr>
      <vt:lpstr>Презентация PowerPoint</vt:lpstr>
      <vt:lpstr>Презентация PowerPoint</vt:lpstr>
      <vt:lpstr>Повтори – не ошибись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Игра «Раз словечко, два словечко…»</dc:title>
  <dc:creator>РДК</dc:creator>
  <cp:lastModifiedBy>РДК</cp:lastModifiedBy>
  <cp:revision>23</cp:revision>
  <dcterms:created xsi:type="dcterms:W3CDTF">2014-02-05T17:34:07Z</dcterms:created>
  <dcterms:modified xsi:type="dcterms:W3CDTF">2014-05-25T11:36:17Z</dcterms:modified>
</cp:coreProperties>
</file>