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6" r:id="rId3"/>
    <p:sldId id="258" r:id="rId4"/>
    <p:sldId id="263" r:id="rId5"/>
    <p:sldId id="259" r:id="rId6"/>
    <p:sldId id="260" r:id="rId7"/>
    <p:sldId id="264" r:id="rId8"/>
    <p:sldId id="262" r:id="rId9"/>
    <p:sldId id="265" r:id="rId10"/>
    <p:sldId id="270" r:id="rId11"/>
    <p:sldId id="267" r:id="rId12"/>
    <p:sldId id="268" r:id="rId13"/>
    <p:sldId id="273" r:id="rId14"/>
    <p:sldId id="274" r:id="rId15"/>
    <p:sldId id="269" r:id="rId16"/>
    <p:sldId id="27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1" d="100"/>
          <a:sy n="51" d="100"/>
        </p:scale>
        <p:origin x="1476" y="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BA58E6-9357-4E06-AFD2-0E8EB2B672B9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824DB3-A038-4841-BECF-139465353B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354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24DB3-A038-4841-BECF-139465353B5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356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05E5A-C73B-407F-B061-05F864506693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D763-55B9-4AA1-9874-27E4A6CE7D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360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05E5A-C73B-407F-B061-05F864506693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D763-55B9-4AA1-9874-27E4A6CE7D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988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05E5A-C73B-407F-B061-05F864506693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D763-55B9-4AA1-9874-27E4A6CE7D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057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05E5A-C73B-407F-B061-05F864506693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D763-55B9-4AA1-9874-27E4A6CE7D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549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05E5A-C73B-407F-B061-05F864506693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D763-55B9-4AA1-9874-27E4A6CE7D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014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05E5A-C73B-407F-B061-05F864506693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D763-55B9-4AA1-9874-27E4A6CE7D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088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05E5A-C73B-407F-B061-05F864506693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D763-55B9-4AA1-9874-27E4A6CE7D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861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05E5A-C73B-407F-B061-05F864506693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D763-55B9-4AA1-9874-27E4A6CE7D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067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05E5A-C73B-407F-B061-05F864506693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D763-55B9-4AA1-9874-27E4A6CE7D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760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05E5A-C73B-407F-B061-05F864506693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D763-55B9-4AA1-9874-27E4A6CE7D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389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05E5A-C73B-407F-B061-05F864506693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D763-55B9-4AA1-9874-27E4A6CE7D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507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05E5A-C73B-407F-B061-05F864506693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4D763-55B9-4AA1-9874-27E4A6CE7D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251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23950" y="102790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0"/>
            <a:ext cx="11639550" cy="654724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38400" y="947678"/>
            <a:ext cx="8039573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Нас не было — оно было,</a:t>
            </a:r>
          </a:p>
          <a:p>
            <a:r>
              <a:rPr lang="ru-RU" sz="4800" b="1" dirty="0" smtClean="0"/>
              <a:t>Нас не будет — оно будет;</a:t>
            </a:r>
          </a:p>
          <a:p>
            <a:r>
              <a:rPr lang="ru-RU" sz="4800" b="1" dirty="0" smtClean="0"/>
              <a:t>Никто ни у кого его не видел,</a:t>
            </a:r>
          </a:p>
          <a:p>
            <a:r>
              <a:rPr lang="ru-RU" sz="4800" b="1" dirty="0" smtClean="0"/>
              <a:t>А у каждого оно есть.</a:t>
            </a:r>
            <a:endParaRPr lang="ru-RU" sz="4800" b="1" dirty="0"/>
          </a:p>
        </p:txBody>
      </p:sp>
      <p:sp>
        <p:nvSpPr>
          <p:cNvPr id="9" name="TextBox 8"/>
          <p:cNvSpPr txBox="1"/>
          <p:nvPr/>
        </p:nvSpPr>
        <p:spPr>
          <a:xfrm flipH="1">
            <a:off x="1421127" y="4001294"/>
            <a:ext cx="9361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</a:rPr>
              <a:t>Тебе дано, а люди пользуются.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071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496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847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2400"/>
            <a:ext cx="11696700" cy="64389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5000" y="1057186"/>
            <a:ext cx="88773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-Что такое ЗАГС?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47850" y="1985339"/>
            <a:ext cx="85058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</a:rPr>
              <a:t>-Кто из русских царей ввёл </a:t>
            </a:r>
          </a:p>
          <a:p>
            <a:r>
              <a:rPr lang="ru-RU" sz="5400" b="1" i="1" dirty="0" smtClean="0">
                <a:solidFill>
                  <a:srgbClr val="FF0000"/>
                </a:solidFill>
              </a:rPr>
              <a:t>      в России запись имён?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85924" y="3739665"/>
            <a:ext cx="80295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5400" b="1" dirty="0">
                <a:solidFill>
                  <a:srgbClr val="FF0000"/>
                </a:solidFill>
              </a:rPr>
              <a:t>-Какие имена запрещены </a:t>
            </a:r>
          </a:p>
          <a:p>
            <a:pPr lvl="0"/>
            <a:r>
              <a:rPr lang="ru-RU" sz="5400" b="1" dirty="0">
                <a:solidFill>
                  <a:srgbClr val="FF0000"/>
                </a:solidFill>
              </a:rPr>
              <a:t>      в России? 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652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2400"/>
            <a:ext cx="11696700" cy="64389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7886" y="1263134"/>
            <a:ext cx="8087855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/>
              <a:t>Р</a:t>
            </a:r>
            <a:r>
              <a:rPr lang="ru-RU" sz="7200" b="1" dirty="0" smtClean="0"/>
              <a:t>езультаты нашего </a:t>
            </a:r>
          </a:p>
          <a:p>
            <a:r>
              <a:rPr lang="ru-RU" sz="7200" b="1" dirty="0" smtClean="0"/>
              <a:t>  социологического </a:t>
            </a:r>
          </a:p>
          <a:p>
            <a:r>
              <a:rPr lang="ru-RU" sz="7200" b="1" dirty="0"/>
              <a:t> </a:t>
            </a:r>
            <a:r>
              <a:rPr lang="ru-RU" sz="7200" b="1" dirty="0" smtClean="0"/>
              <a:t>    исследования.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val="2188138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415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944350" cy="672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297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2400"/>
            <a:ext cx="11696700" cy="64389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538341"/>
            <a:ext cx="11384462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Большой палец – </a:t>
            </a:r>
          </a:p>
          <a:p>
            <a:pPr algn="ctr"/>
            <a:r>
              <a:rPr lang="ru-RU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для меня важно и интересно; </a:t>
            </a:r>
          </a:p>
          <a:p>
            <a:pPr algn="ctr"/>
            <a:r>
              <a:rPr lang="ru-RU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Указательный палец – </a:t>
            </a:r>
          </a:p>
          <a:p>
            <a:pPr algn="ctr"/>
            <a:r>
              <a:rPr lang="ru-RU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 мне было трудно ( не понравилось ); </a:t>
            </a:r>
          </a:p>
          <a:p>
            <a:pPr algn="ctr"/>
            <a:r>
              <a:rPr lang="ru-RU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Средний – для меня было недостаточно;</a:t>
            </a:r>
          </a:p>
          <a:p>
            <a:pPr algn="ctr"/>
            <a:r>
              <a:rPr lang="ru-RU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Безымянный палец – мое настроение; </a:t>
            </a:r>
            <a:r>
              <a:rPr lang="ru-RU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Мизинец – мои предложения</a:t>
            </a:r>
            <a:r>
              <a:rPr lang="ru-RU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 </a:t>
            </a:r>
            <a:endParaRPr lang="ru-RU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805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486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6982" y="0"/>
            <a:ext cx="12288982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928" y="2758282"/>
            <a:ext cx="5619321" cy="37480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4543" y="2758282"/>
            <a:ext cx="6069188" cy="3413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970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294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2400"/>
            <a:ext cx="11696700" cy="64389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81150" y="783789"/>
            <a:ext cx="1019175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	На всякого Егорку есть поговорка.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	А Васька слушает да ест.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	Бог не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Ермошка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видит немножко.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	Люди с базара, а Назар – на базар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	Мели Емеля твоя неделя.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	Любопытной Варваре на базаре нос оторвали.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	Один про Фому, а другой про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Ерёму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514350">
              <a:buAutoNum type="arabicPeriod" startAt="8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Хороша дочка Аннушка, коли 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хвалят мать, да бабушка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505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38200" y="0"/>
            <a:ext cx="13201650" cy="91059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64553" y="3831"/>
            <a:ext cx="979614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И</a:t>
            </a:r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мена простых русских людей, </a:t>
            </a:r>
          </a:p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живших в XIV, XV, XVI веках. 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98794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-2095500"/>
            <a:ext cx="12192000" cy="962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628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6346" y="142721"/>
            <a:ext cx="4915654" cy="6572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50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696700" cy="64389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21053" y="1024235"/>
            <a:ext cx="905459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</a:t>
            </a:r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нтересные факты</a:t>
            </a:r>
          </a:p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о самых необычных именах.</a:t>
            </a:r>
            <a:endParaRPr lang="ru-RU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82785" y="2778561"/>
            <a:ext cx="6006196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Самое длинное в мире имя </a:t>
            </a: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состоит из 1478 букв. </a:t>
            </a: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Чтобы его прочитать, </a:t>
            </a: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требуется не менее 10 минут</a:t>
            </a:r>
            <a:r>
              <a:rPr lang="ru-RU" sz="3200" dirty="0">
                <a:solidFill>
                  <a:srgbClr val="FF0000"/>
                </a:solidFill>
              </a:rPr>
              <a:t>.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067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0424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112327" y="1701752"/>
            <a:ext cx="4424546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</a:rPr>
              <a:t>Пабло </a:t>
            </a:r>
          </a:p>
          <a:p>
            <a:pPr algn="ctr"/>
            <a:r>
              <a:rPr lang="ru-RU" sz="8800" b="1" dirty="0" smtClean="0">
                <a:solidFill>
                  <a:srgbClr val="FF0000"/>
                </a:solidFill>
              </a:rPr>
              <a:t>Пикассо </a:t>
            </a:r>
            <a:endParaRPr lang="ru-RU" sz="8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661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154</Words>
  <Application>Microsoft Office PowerPoint</Application>
  <PresentationFormat>Широкоэкранный</PresentationFormat>
  <Paragraphs>39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Светлана</cp:lastModifiedBy>
  <cp:revision>9</cp:revision>
  <dcterms:created xsi:type="dcterms:W3CDTF">2018-11-27T06:05:08Z</dcterms:created>
  <dcterms:modified xsi:type="dcterms:W3CDTF">2018-11-27T07:56:13Z</dcterms:modified>
</cp:coreProperties>
</file>