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4" r:id="rId3"/>
    <p:sldId id="282" r:id="rId4"/>
    <p:sldId id="262" r:id="rId5"/>
    <p:sldId id="265" r:id="rId6"/>
    <p:sldId id="258" r:id="rId7"/>
    <p:sldId id="260" r:id="rId8"/>
    <p:sldId id="259" r:id="rId9"/>
    <p:sldId id="261" r:id="rId10"/>
    <p:sldId id="266" r:id="rId11"/>
    <p:sldId id="267" r:id="rId12"/>
    <p:sldId id="263" r:id="rId13"/>
    <p:sldId id="264" r:id="rId14"/>
    <p:sldId id="274" r:id="rId15"/>
    <p:sldId id="275" r:id="rId16"/>
    <p:sldId id="276" r:id="rId17"/>
    <p:sldId id="280" r:id="rId18"/>
    <p:sldId id="281" r:id="rId19"/>
    <p:sldId id="28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1F93A7B7-D6F3-4ADC-B997-9D4FF6B61D1D}">
          <p14:sldIdLst>
            <p14:sldId id="256"/>
            <p14:sldId id="284"/>
            <p14:sldId id="282"/>
          </p14:sldIdLst>
        </p14:section>
        <p14:section name="Раздел оглавления" id="{B0FD2EF2-90A6-4A57-9F90-BAD2C02AFEB9}">
          <p14:sldIdLst/>
        </p14:section>
        <p14:section name="ЧТО ТАКОЕ  «АРТИКУЛЯЦИОННАЯ ГИМНАСТИКА»" id="{B6A73C46-35D5-4F5A-BFBF-99FA2D226C75}">
          <p14:sldIdLst>
            <p14:sldId id="262"/>
            <p14:sldId id="265"/>
            <p14:sldId id="258"/>
            <p14:sldId id="260"/>
          </p14:sldIdLst>
        </p14:section>
        <p14:section name="Причины нарушения звукопроизношения " id="{AA46AADC-320D-4469-95D0-A728A1F2C31F}">
          <p14:sldIdLst>
            <p14:sldId id="259"/>
            <p14:sldId id="261"/>
            <p14:sldId id="266"/>
          </p14:sldIdLst>
        </p14:section>
        <p14:section name="ПРИМЕРЫ СТАТИЧЕСКИЕ АРТИКУЛЯЦИОННЫХ УПРАЖНЕНИЙ" id="{C697B3D4-08B2-48A9-B303-B50C1F981532}">
          <p14:sldIdLst>
            <p14:sldId id="267"/>
            <p14:sldId id="263"/>
            <p14:sldId id="264"/>
          </p14:sldIdLst>
        </p14:section>
        <p14:section name="ПРИМЕРЫ ДИНАМИЧЕСКИХ АРТИКУЛЯЦИОННЫХ УПРАЖНЕНИЙ" id="{A332B52A-063F-45B8-A3E1-E0C2089DC4A1}">
          <p14:sldIdLst>
            <p14:sldId id="274"/>
            <p14:sldId id="275"/>
            <p14:sldId id="276"/>
          </p14:sldIdLst>
        </p14:section>
        <p14:section name="ПРОВЕРЬ  СЕБЯ!" id="{A1FC6695-2EB6-4D0A-B686-99405DDF632D}">
          <p14:sldIdLst>
            <p14:sldId id="280"/>
            <p14:sldId id="281"/>
            <p14:sldId id="28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2" autoAdjust="0"/>
    <p:restoredTop sz="94660"/>
  </p:normalViewPr>
  <p:slideViewPr>
    <p:cSldViewPr>
      <p:cViewPr varScale="1">
        <p:scale>
          <a:sx n="78" d="100"/>
          <a:sy n="78" d="100"/>
        </p:scale>
        <p:origin x="1622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Елизавета" userId="3cf8ffdc-2920-4af2-9ca2-8f58869a0df3" providerId="ADAL" clId="{824A7B0E-3AA5-48E8-9C32-ED0AAECFFE0F}"/>
    <pc:docChg chg="undo custSel addSld delSld modSld sldOrd addSection delSection modSection">
      <pc:chgData name="Елизавета" userId="3cf8ffdc-2920-4af2-9ca2-8f58869a0df3" providerId="ADAL" clId="{824A7B0E-3AA5-48E8-9C32-ED0AAECFFE0F}" dt="2025-01-19T22:08:07.617" v="970" actId="1076"/>
      <pc:docMkLst>
        <pc:docMk/>
      </pc:docMkLst>
      <pc:sldChg chg="modSp del mod">
        <pc:chgData name="Елизавета" userId="3cf8ffdc-2920-4af2-9ca2-8f58869a0df3" providerId="ADAL" clId="{824A7B0E-3AA5-48E8-9C32-ED0AAECFFE0F}" dt="2025-01-09T19:32:42.616" v="156" actId="2696"/>
        <pc:sldMkLst>
          <pc:docMk/>
          <pc:sldMk cId="0" sldId="257"/>
        </pc:sldMkLst>
      </pc:sldChg>
      <pc:sldChg chg="ord">
        <pc:chgData name="Елизавета" userId="3cf8ffdc-2920-4af2-9ca2-8f58869a0df3" providerId="ADAL" clId="{824A7B0E-3AA5-48E8-9C32-ED0AAECFFE0F}" dt="2025-01-09T19:32:49.245" v="158"/>
        <pc:sldMkLst>
          <pc:docMk/>
          <pc:sldMk cId="0" sldId="260"/>
        </pc:sldMkLst>
      </pc:sldChg>
      <pc:sldChg chg="ord">
        <pc:chgData name="Елизавета" userId="3cf8ffdc-2920-4af2-9ca2-8f58869a0df3" providerId="ADAL" clId="{824A7B0E-3AA5-48E8-9C32-ED0AAECFFE0F}" dt="2025-01-09T19:31:40.899" v="152"/>
        <pc:sldMkLst>
          <pc:docMk/>
          <pc:sldMk cId="0" sldId="262"/>
        </pc:sldMkLst>
      </pc:sldChg>
      <pc:sldChg chg="ord">
        <pc:chgData name="Елизавета" userId="3cf8ffdc-2920-4af2-9ca2-8f58869a0df3" providerId="ADAL" clId="{824A7B0E-3AA5-48E8-9C32-ED0AAECFFE0F}" dt="2025-01-09T19:31:51.228" v="154"/>
        <pc:sldMkLst>
          <pc:docMk/>
          <pc:sldMk cId="0" sldId="265"/>
        </pc:sldMkLst>
      </pc:sldChg>
      <pc:sldChg chg="del">
        <pc:chgData name="Елизавета" userId="3cf8ffdc-2920-4af2-9ca2-8f58869a0df3" providerId="ADAL" clId="{824A7B0E-3AA5-48E8-9C32-ED0AAECFFE0F}" dt="2025-01-09T19:32:29.237" v="155" actId="2696"/>
        <pc:sldMkLst>
          <pc:docMk/>
          <pc:sldMk cId="0" sldId="268"/>
        </pc:sldMkLst>
      </pc:sldChg>
      <pc:sldChg chg="del">
        <pc:chgData name="Елизавета" userId="3cf8ffdc-2920-4af2-9ca2-8f58869a0df3" providerId="ADAL" clId="{824A7B0E-3AA5-48E8-9C32-ED0AAECFFE0F}" dt="2025-01-09T19:27:42.165" v="2" actId="47"/>
        <pc:sldMkLst>
          <pc:docMk/>
          <pc:sldMk cId="0" sldId="269"/>
        </pc:sldMkLst>
      </pc:sldChg>
      <pc:sldChg chg="del">
        <pc:chgData name="Елизавета" userId="3cf8ffdc-2920-4af2-9ca2-8f58869a0df3" providerId="ADAL" clId="{824A7B0E-3AA5-48E8-9C32-ED0AAECFFE0F}" dt="2025-01-09T19:27:43.024" v="3" actId="47"/>
        <pc:sldMkLst>
          <pc:docMk/>
          <pc:sldMk cId="0" sldId="270"/>
        </pc:sldMkLst>
      </pc:sldChg>
      <pc:sldChg chg="del">
        <pc:chgData name="Елизавета" userId="3cf8ffdc-2920-4af2-9ca2-8f58869a0df3" providerId="ADAL" clId="{824A7B0E-3AA5-48E8-9C32-ED0AAECFFE0F}" dt="2025-01-09T19:33:10.706" v="159" actId="2696"/>
        <pc:sldMkLst>
          <pc:docMk/>
          <pc:sldMk cId="0" sldId="271"/>
        </pc:sldMkLst>
      </pc:sldChg>
      <pc:sldChg chg="del">
        <pc:chgData name="Елизавета" userId="3cf8ffdc-2920-4af2-9ca2-8f58869a0df3" providerId="ADAL" clId="{824A7B0E-3AA5-48E8-9C32-ED0AAECFFE0F}" dt="2025-01-09T19:33:13.442" v="160" actId="2696"/>
        <pc:sldMkLst>
          <pc:docMk/>
          <pc:sldMk cId="0" sldId="272"/>
        </pc:sldMkLst>
      </pc:sldChg>
      <pc:sldChg chg="del">
        <pc:chgData name="Елизавета" userId="3cf8ffdc-2920-4af2-9ca2-8f58869a0df3" providerId="ADAL" clId="{824A7B0E-3AA5-48E8-9C32-ED0AAECFFE0F}" dt="2025-01-09T19:27:39.137" v="1" actId="2696"/>
        <pc:sldMkLst>
          <pc:docMk/>
          <pc:sldMk cId="0" sldId="273"/>
        </pc:sldMkLst>
      </pc:sldChg>
      <pc:sldChg chg="del">
        <pc:chgData name="Елизавета" userId="3cf8ffdc-2920-4af2-9ca2-8f58869a0df3" providerId="ADAL" clId="{824A7B0E-3AA5-48E8-9C32-ED0AAECFFE0F}" dt="2025-01-09T19:33:16.973" v="161" actId="2696"/>
        <pc:sldMkLst>
          <pc:docMk/>
          <pc:sldMk cId="0" sldId="277"/>
        </pc:sldMkLst>
      </pc:sldChg>
      <pc:sldChg chg="new del ord">
        <pc:chgData name="Елизавета" userId="3cf8ffdc-2920-4af2-9ca2-8f58869a0df3" providerId="ADAL" clId="{824A7B0E-3AA5-48E8-9C32-ED0AAECFFE0F}" dt="2025-01-09T19:37:26.660" v="167" actId="2696"/>
        <pc:sldMkLst>
          <pc:docMk/>
          <pc:sldMk cId="524265688" sldId="277"/>
        </pc:sldMkLst>
      </pc:sldChg>
      <pc:sldChg chg="del">
        <pc:chgData name="Елизавета" userId="3cf8ffdc-2920-4af2-9ca2-8f58869a0df3" providerId="ADAL" clId="{824A7B0E-3AA5-48E8-9C32-ED0AAECFFE0F}" dt="2025-01-09T19:33:20.769" v="162" actId="2696"/>
        <pc:sldMkLst>
          <pc:docMk/>
          <pc:sldMk cId="0" sldId="278"/>
        </pc:sldMkLst>
      </pc:sldChg>
      <pc:sldChg chg="addSp modSp new del mod ord">
        <pc:chgData name="Елизавета" userId="3cf8ffdc-2920-4af2-9ca2-8f58869a0df3" providerId="ADAL" clId="{824A7B0E-3AA5-48E8-9C32-ED0AAECFFE0F}" dt="2025-01-09T19:53:39.922" v="241" actId="2696"/>
        <pc:sldMkLst>
          <pc:docMk/>
          <pc:sldMk cId="1855829770" sldId="278"/>
        </pc:sldMkLst>
      </pc:sldChg>
      <pc:sldChg chg="del">
        <pc:chgData name="Елизавета" userId="3cf8ffdc-2920-4af2-9ca2-8f58869a0df3" providerId="ADAL" clId="{824A7B0E-3AA5-48E8-9C32-ED0AAECFFE0F}" dt="2025-01-09T19:27:31.448" v="0" actId="2696"/>
        <pc:sldMkLst>
          <pc:docMk/>
          <pc:sldMk cId="0" sldId="279"/>
        </pc:sldMkLst>
      </pc:sldChg>
      <pc:sldChg chg="addSp delSp new del mod">
        <pc:chgData name="Елизавета" userId="3cf8ffdc-2920-4af2-9ca2-8f58869a0df3" providerId="ADAL" clId="{824A7B0E-3AA5-48E8-9C32-ED0AAECFFE0F}" dt="2025-01-09T19:49:52.912" v="199" actId="2696"/>
        <pc:sldMkLst>
          <pc:docMk/>
          <pc:sldMk cId="431173766" sldId="279"/>
        </pc:sldMkLst>
      </pc:sldChg>
      <pc:sldChg chg="del">
        <pc:chgData name="Елизавета" userId="3cf8ffdc-2920-4af2-9ca2-8f58869a0df3" providerId="ADAL" clId="{824A7B0E-3AA5-48E8-9C32-ED0AAECFFE0F}" dt="2025-01-09T19:27:48.080" v="8" actId="47"/>
        <pc:sldMkLst>
          <pc:docMk/>
          <pc:sldMk cId="0" sldId="280"/>
        </pc:sldMkLst>
      </pc:sldChg>
      <pc:sldChg chg="add del">
        <pc:chgData name="Елизавета" userId="3cf8ffdc-2920-4af2-9ca2-8f58869a0df3" providerId="ADAL" clId="{824A7B0E-3AA5-48E8-9C32-ED0AAECFFE0F}" dt="2025-01-09T19:49:39.304" v="195" actId="2696"/>
        <pc:sldMkLst>
          <pc:docMk/>
          <pc:sldMk cId="118957832" sldId="280"/>
        </pc:sldMkLst>
      </pc:sldChg>
      <pc:sldChg chg="modSp add mod ord">
        <pc:chgData name="Елизавета" userId="3cf8ffdc-2920-4af2-9ca2-8f58869a0df3" providerId="ADAL" clId="{824A7B0E-3AA5-48E8-9C32-ED0AAECFFE0F}" dt="2025-01-09T19:50:29.259" v="238" actId="1076"/>
        <pc:sldMkLst>
          <pc:docMk/>
          <pc:sldMk cId="3264725695" sldId="280"/>
        </pc:sldMkLst>
      </pc:sldChg>
      <pc:sldChg chg="del">
        <pc:chgData name="Елизавета" userId="3cf8ffdc-2920-4af2-9ca2-8f58869a0df3" providerId="ADAL" clId="{824A7B0E-3AA5-48E8-9C32-ED0AAECFFE0F}" dt="2025-01-09T19:27:47.654" v="7" actId="47"/>
        <pc:sldMkLst>
          <pc:docMk/>
          <pc:sldMk cId="0" sldId="281"/>
        </pc:sldMkLst>
      </pc:sldChg>
      <pc:sldChg chg="addSp delSp modSp new mod modAnim">
        <pc:chgData name="Елизавета" userId="3cf8ffdc-2920-4af2-9ca2-8f58869a0df3" providerId="ADAL" clId="{824A7B0E-3AA5-48E8-9C32-ED0AAECFFE0F}" dt="2025-01-19T21:39:51.457" v="655"/>
        <pc:sldMkLst>
          <pc:docMk/>
          <pc:sldMk cId="212889865" sldId="281"/>
        </pc:sldMkLst>
      </pc:sldChg>
      <pc:sldChg chg="del">
        <pc:chgData name="Елизавета" userId="3cf8ffdc-2920-4af2-9ca2-8f58869a0df3" providerId="ADAL" clId="{824A7B0E-3AA5-48E8-9C32-ED0AAECFFE0F}" dt="2025-01-09T19:27:45.059" v="4" actId="47"/>
        <pc:sldMkLst>
          <pc:docMk/>
          <pc:sldMk cId="0" sldId="282"/>
        </pc:sldMkLst>
      </pc:sldChg>
      <pc:sldChg chg="addSp modSp new mod ord">
        <pc:chgData name="Елизавета" userId="3cf8ffdc-2920-4af2-9ca2-8f58869a0df3" providerId="ADAL" clId="{824A7B0E-3AA5-48E8-9C32-ED0AAECFFE0F}" dt="2025-01-09T19:53:59.734" v="263" actId="122"/>
        <pc:sldMkLst>
          <pc:docMk/>
          <pc:sldMk cId="3480117076" sldId="282"/>
        </pc:sldMkLst>
      </pc:sldChg>
      <pc:sldChg chg="del">
        <pc:chgData name="Елизавета" userId="3cf8ffdc-2920-4af2-9ca2-8f58869a0df3" providerId="ADAL" clId="{824A7B0E-3AA5-48E8-9C32-ED0AAECFFE0F}" dt="2025-01-09T19:27:46.123" v="5" actId="47"/>
        <pc:sldMkLst>
          <pc:docMk/>
          <pc:sldMk cId="0" sldId="283"/>
        </pc:sldMkLst>
      </pc:sldChg>
      <pc:sldChg chg="addSp modSp new mod modAnim">
        <pc:chgData name="Елизавета" userId="3cf8ffdc-2920-4af2-9ca2-8f58869a0df3" providerId="ADAL" clId="{824A7B0E-3AA5-48E8-9C32-ED0AAECFFE0F}" dt="2025-01-19T22:08:07.617" v="970" actId="1076"/>
        <pc:sldMkLst>
          <pc:docMk/>
          <pc:sldMk cId="2698691352" sldId="283"/>
        </pc:sldMkLst>
      </pc:sldChg>
      <pc:sldChg chg="del">
        <pc:chgData name="Елизавета" userId="3cf8ffdc-2920-4af2-9ca2-8f58869a0df3" providerId="ADAL" clId="{824A7B0E-3AA5-48E8-9C32-ED0AAECFFE0F}" dt="2025-01-09T19:27:47.169" v="6" actId="47"/>
        <pc:sldMkLst>
          <pc:docMk/>
          <pc:sldMk cId="0" sldId="284"/>
        </pc:sldMkLst>
      </pc:sldChg>
      <pc:sldChg chg="del">
        <pc:chgData name="Елизавета" userId="3cf8ffdc-2920-4af2-9ca2-8f58869a0df3" providerId="ADAL" clId="{824A7B0E-3AA5-48E8-9C32-ED0AAECFFE0F}" dt="2025-01-09T19:27:48.500" v="9" actId="47"/>
        <pc:sldMkLst>
          <pc:docMk/>
          <pc:sldMk cId="0" sldId="285"/>
        </pc:sldMkLst>
      </pc:sldChg>
      <pc:sldChg chg="del">
        <pc:chgData name="Елизавета" userId="3cf8ffdc-2920-4af2-9ca2-8f58869a0df3" providerId="ADAL" clId="{824A7B0E-3AA5-48E8-9C32-ED0AAECFFE0F}" dt="2025-01-09T19:27:49.029" v="10" actId="47"/>
        <pc:sldMkLst>
          <pc:docMk/>
          <pc:sldMk cId="0" sldId="286"/>
        </pc:sldMkLst>
      </pc:sldChg>
      <pc:sldChg chg="del">
        <pc:chgData name="Елизавета" userId="3cf8ffdc-2920-4af2-9ca2-8f58869a0df3" providerId="ADAL" clId="{824A7B0E-3AA5-48E8-9C32-ED0AAECFFE0F}" dt="2025-01-09T19:27:49.502" v="11" actId="47"/>
        <pc:sldMkLst>
          <pc:docMk/>
          <pc:sldMk cId="0" sldId="287"/>
        </pc:sldMkLst>
      </pc:sldChg>
      <pc:sldChg chg="del">
        <pc:chgData name="Елизавета" userId="3cf8ffdc-2920-4af2-9ca2-8f58869a0df3" providerId="ADAL" clId="{824A7B0E-3AA5-48E8-9C32-ED0AAECFFE0F}" dt="2025-01-09T19:27:50.006" v="12" actId="47"/>
        <pc:sldMkLst>
          <pc:docMk/>
          <pc:sldMk cId="0" sldId="288"/>
        </pc:sldMkLst>
      </pc:sldChg>
      <pc:sldChg chg="del">
        <pc:chgData name="Елизавета" userId="3cf8ffdc-2920-4af2-9ca2-8f58869a0df3" providerId="ADAL" clId="{824A7B0E-3AA5-48E8-9C32-ED0AAECFFE0F}" dt="2025-01-09T19:27:50.476" v="13" actId="47"/>
        <pc:sldMkLst>
          <pc:docMk/>
          <pc:sldMk cId="0" sldId="289"/>
        </pc:sldMkLst>
      </pc:sldChg>
      <pc:sldChg chg="del">
        <pc:chgData name="Елизавета" userId="3cf8ffdc-2920-4af2-9ca2-8f58869a0df3" providerId="ADAL" clId="{824A7B0E-3AA5-48E8-9C32-ED0AAECFFE0F}" dt="2025-01-09T19:27:50.952" v="14" actId="47"/>
        <pc:sldMkLst>
          <pc:docMk/>
          <pc:sldMk cId="0" sldId="290"/>
        </pc:sldMkLst>
      </pc:sldChg>
      <pc:sldChg chg="del">
        <pc:chgData name="Елизавета" userId="3cf8ffdc-2920-4af2-9ca2-8f58869a0df3" providerId="ADAL" clId="{824A7B0E-3AA5-48E8-9C32-ED0AAECFFE0F}" dt="2025-01-09T19:27:52.603" v="18" actId="47"/>
        <pc:sldMkLst>
          <pc:docMk/>
          <pc:sldMk cId="0" sldId="291"/>
        </pc:sldMkLst>
      </pc:sldChg>
      <pc:sldChg chg="del">
        <pc:chgData name="Елизавета" userId="3cf8ffdc-2920-4af2-9ca2-8f58869a0df3" providerId="ADAL" clId="{824A7B0E-3AA5-48E8-9C32-ED0AAECFFE0F}" dt="2025-01-09T19:27:52.210" v="17" actId="47"/>
        <pc:sldMkLst>
          <pc:docMk/>
          <pc:sldMk cId="0" sldId="292"/>
        </pc:sldMkLst>
      </pc:sldChg>
      <pc:sldChg chg="del">
        <pc:chgData name="Елизавета" userId="3cf8ffdc-2920-4af2-9ca2-8f58869a0df3" providerId="ADAL" clId="{824A7B0E-3AA5-48E8-9C32-ED0AAECFFE0F}" dt="2025-01-09T19:27:51.403" v="15" actId="47"/>
        <pc:sldMkLst>
          <pc:docMk/>
          <pc:sldMk cId="0" sldId="293"/>
        </pc:sldMkLst>
      </pc:sldChg>
      <pc:sldChg chg="del">
        <pc:chgData name="Елизавета" userId="3cf8ffdc-2920-4af2-9ca2-8f58869a0df3" providerId="ADAL" clId="{824A7B0E-3AA5-48E8-9C32-ED0AAECFFE0F}" dt="2025-01-09T19:27:51.826" v="16" actId="47"/>
        <pc:sldMkLst>
          <pc:docMk/>
          <pc:sldMk cId="0" sldId="294"/>
        </pc:sldMkLst>
      </pc:sldChg>
      <pc:sldChg chg="del">
        <pc:chgData name="Елизавета" userId="3cf8ffdc-2920-4af2-9ca2-8f58869a0df3" providerId="ADAL" clId="{824A7B0E-3AA5-48E8-9C32-ED0AAECFFE0F}" dt="2025-01-09T19:27:52.894" v="19" actId="47"/>
        <pc:sldMkLst>
          <pc:docMk/>
          <pc:sldMk cId="0" sldId="295"/>
        </pc:sldMkLst>
      </pc:sldChg>
    </pc:docChg>
  </pc:docChgLst>
  <pc:docChgLst>
    <pc:chgData name="Елизавета" userId="3cf8ffdc-2920-4af2-9ca2-8f58869a0df3" providerId="ADAL" clId="{ADD81627-3C3E-4ED7-AF59-2EBE414A7563}"/>
    <pc:docChg chg="custSel addSld modSld sldOrd modSection">
      <pc:chgData name="Елизавета" userId="3cf8ffdc-2920-4af2-9ca2-8f58869a0df3" providerId="ADAL" clId="{ADD81627-3C3E-4ED7-AF59-2EBE414A7563}" dt="2025-04-30T17:43:18.434" v="61"/>
      <pc:docMkLst>
        <pc:docMk/>
      </pc:docMkLst>
      <pc:sldChg chg="ord">
        <pc:chgData name="Елизавета" userId="3cf8ffdc-2920-4af2-9ca2-8f58869a0df3" providerId="ADAL" clId="{ADD81627-3C3E-4ED7-AF59-2EBE414A7563}" dt="2025-04-30T17:43:12.808" v="59"/>
        <pc:sldMkLst>
          <pc:docMk/>
          <pc:sldMk cId="0" sldId="258"/>
        </pc:sldMkLst>
      </pc:sldChg>
      <pc:sldChg chg="ord">
        <pc:chgData name="Елизавета" userId="3cf8ffdc-2920-4af2-9ca2-8f58869a0df3" providerId="ADAL" clId="{ADD81627-3C3E-4ED7-AF59-2EBE414A7563}" dt="2025-04-30T17:43:18.434" v="61"/>
        <pc:sldMkLst>
          <pc:docMk/>
          <pc:sldMk cId="0" sldId="265"/>
        </pc:sldMkLst>
      </pc:sldChg>
      <pc:sldChg chg="ord">
        <pc:chgData name="Елизавета" userId="3cf8ffdc-2920-4af2-9ca2-8f58869a0df3" providerId="ADAL" clId="{ADD81627-3C3E-4ED7-AF59-2EBE414A7563}" dt="2025-04-30T17:43:04.644" v="57"/>
        <pc:sldMkLst>
          <pc:docMk/>
          <pc:sldMk cId="3480117076" sldId="282"/>
        </pc:sldMkLst>
      </pc:sldChg>
      <pc:sldChg chg="modSp new mod ord">
        <pc:chgData name="Елизавета" userId="3cf8ffdc-2920-4af2-9ca2-8f58869a0df3" providerId="ADAL" clId="{ADD81627-3C3E-4ED7-AF59-2EBE414A7563}" dt="2025-04-30T17:41:06.670" v="55" actId="1076"/>
        <pc:sldMkLst>
          <pc:docMk/>
          <pc:sldMk cId="3015472400" sldId="284"/>
        </pc:sldMkLst>
        <pc:spChg chg="mod">
          <ac:chgData name="Елизавета" userId="3cf8ffdc-2920-4af2-9ca2-8f58869a0df3" providerId="ADAL" clId="{ADD81627-3C3E-4ED7-AF59-2EBE414A7563}" dt="2025-04-30T17:41:06.670" v="55" actId="1076"/>
          <ac:spMkLst>
            <pc:docMk/>
            <pc:sldMk cId="3015472400" sldId="284"/>
            <ac:spMk id="2" creationId="{217924D2-57A3-97D5-2BBE-BD5D3E93B069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369FB2-1178-42C6-AA97-0703807BBB54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73B8F42-0EE6-40AB-A8C6-1E2AA49EE64B}">
      <dgm:prSet phldrT="[Текст]"/>
      <dgm:spPr/>
      <dgm:t>
        <a:bodyPr/>
        <a:lstStyle/>
        <a:p>
          <a:r>
            <a:rPr lang="ru-RU" dirty="0"/>
            <a:t>АРТИКУЛЯЦИОННЫЕ УПРАЖНЕНИЯ</a:t>
          </a:r>
        </a:p>
      </dgm:t>
    </dgm:pt>
    <dgm:pt modelId="{1E82D5BC-F090-4577-84B9-03191F55157F}" type="parTrans" cxnId="{E1DEC49A-39FE-4CFA-BD6A-6F5C7E56B772}">
      <dgm:prSet/>
      <dgm:spPr/>
      <dgm:t>
        <a:bodyPr/>
        <a:lstStyle/>
        <a:p>
          <a:endParaRPr lang="ru-RU"/>
        </a:p>
      </dgm:t>
    </dgm:pt>
    <dgm:pt modelId="{FED08384-4C7B-4C87-9186-8D68E04B748C}" type="sibTrans" cxnId="{E1DEC49A-39FE-4CFA-BD6A-6F5C7E56B772}">
      <dgm:prSet/>
      <dgm:spPr/>
      <dgm:t>
        <a:bodyPr/>
        <a:lstStyle/>
        <a:p>
          <a:endParaRPr lang="ru-RU"/>
        </a:p>
      </dgm:t>
    </dgm:pt>
    <dgm:pt modelId="{ED2846EE-221A-4712-99E3-706AF10BB7C9}">
      <dgm:prSet phldrT="[Текст]"/>
      <dgm:spPr/>
      <dgm:t>
        <a:bodyPr/>
        <a:lstStyle/>
        <a:p>
          <a:r>
            <a:rPr lang="ru-RU" dirty="0"/>
            <a:t>СТАТИЧЕСКИЕ</a:t>
          </a:r>
        </a:p>
      </dgm:t>
    </dgm:pt>
    <dgm:pt modelId="{1DFA8454-2578-4A9B-96C2-1FBB96AEE8EB}" type="parTrans" cxnId="{ECA1505A-2333-48F5-A235-74637345CC35}">
      <dgm:prSet/>
      <dgm:spPr/>
      <dgm:t>
        <a:bodyPr/>
        <a:lstStyle/>
        <a:p>
          <a:endParaRPr lang="ru-RU"/>
        </a:p>
      </dgm:t>
    </dgm:pt>
    <dgm:pt modelId="{17BC5DBD-E8DF-440E-AC78-774CB0E4B089}" type="sibTrans" cxnId="{ECA1505A-2333-48F5-A235-74637345CC35}">
      <dgm:prSet/>
      <dgm:spPr/>
      <dgm:t>
        <a:bodyPr/>
        <a:lstStyle/>
        <a:p>
          <a:endParaRPr lang="ru-RU"/>
        </a:p>
      </dgm:t>
    </dgm:pt>
    <dgm:pt modelId="{AF3303DE-DB10-4006-83AD-DF788EFB5301}">
      <dgm:prSet phldrT="[Текст]"/>
      <dgm:spPr/>
      <dgm:t>
        <a:bodyPr/>
        <a:lstStyle/>
        <a:p>
          <a:r>
            <a:rPr lang="ru-RU" dirty="0"/>
            <a:t>ДИНАМИЧЕСКИЕ</a:t>
          </a:r>
        </a:p>
      </dgm:t>
    </dgm:pt>
    <dgm:pt modelId="{641B464E-99AE-4EF0-93B9-62BD4BC1C4A1}" type="parTrans" cxnId="{94C5F3A0-3D95-4C9C-92F0-4D5F83534C98}">
      <dgm:prSet/>
      <dgm:spPr/>
      <dgm:t>
        <a:bodyPr/>
        <a:lstStyle/>
        <a:p>
          <a:endParaRPr lang="ru-RU"/>
        </a:p>
      </dgm:t>
    </dgm:pt>
    <dgm:pt modelId="{9D865EE2-D835-4833-976A-FFB60B08A515}" type="sibTrans" cxnId="{94C5F3A0-3D95-4C9C-92F0-4D5F83534C98}">
      <dgm:prSet/>
      <dgm:spPr/>
      <dgm:t>
        <a:bodyPr/>
        <a:lstStyle/>
        <a:p>
          <a:endParaRPr lang="ru-RU"/>
        </a:p>
      </dgm:t>
    </dgm:pt>
    <dgm:pt modelId="{ED85412A-555B-4557-9F6F-C7BDC8DBCC18}" type="pres">
      <dgm:prSet presAssocID="{F6369FB2-1178-42C6-AA97-0703807BBB5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E81C6A3-9541-43DC-8EA5-774BF8E965E4}" type="pres">
      <dgm:prSet presAssocID="{873B8F42-0EE6-40AB-A8C6-1E2AA49EE64B}" presName="hierRoot1" presStyleCnt="0"/>
      <dgm:spPr/>
    </dgm:pt>
    <dgm:pt modelId="{84AF4383-FC6F-41DB-86A7-9B6336B87B4F}" type="pres">
      <dgm:prSet presAssocID="{873B8F42-0EE6-40AB-A8C6-1E2AA49EE64B}" presName="composite" presStyleCnt="0"/>
      <dgm:spPr/>
    </dgm:pt>
    <dgm:pt modelId="{85A65AD6-3D52-4684-ACA7-32341CD0B045}" type="pres">
      <dgm:prSet presAssocID="{873B8F42-0EE6-40AB-A8C6-1E2AA49EE64B}" presName="background" presStyleLbl="node0" presStyleIdx="0" presStyleCnt="1"/>
      <dgm:spPr/>
    </dgm:pt>
    <dgm:pt modelId="{6D133BAC-7A9D-44BF-94AD-26D0A9368DD2}" type="pres">
      <dgm:prSet presAssocID="{873B8F42-0EE6-40AB-A8C6-1E2AA49EE64B}" presName="text" presStyleLbl="fgAcc0" presStyleIdx="0" presStyleCnt="1">
        <dgm:presLayoutVars>
          <dgm:chPref val="3"/>
        </dgm:presLayoutVars>
      </dgm:prSet>
      <dgm:spPr/>
    </dgm:pt>
    <dgm:pt modelId="{00A09B09-2047-4D9F-9ED6-D1A81C10621E}" type="pres">
      <dgm:prSet presAssocID="{873B8F42-0EE6-40AB-A8C6-1E2AA49EE64B}" presName="hierChild2" presStyleCnt="0"/>
      <dgm:spPr/>
    </dgm:pt>
    <dgm:pt modelId="{DF68F50C-8A28-4C2C-AF27-5A9AF30A7ECB}" type="pres">
      <dgm:prSet presAssocID="{1DFA8454-2578-4A9B-96C2-1FBB96AEE8EB}" presName="Name10" presStyleLbl="parChTrans1D2" presStyleIdx="0" presStyleCnt="2"/>
      <dgm:spPr/>
    </dgm:pt>
    <dgm:pt modelId="{A5B058D5-2066-42DD-9B16-191740566919}" type="pres">
      <dgm:prSet presAssocID="{ED2846EE-221A-4712-99E3-706AF10BB7C9}" presName="hierRoot2" presStyleCnt="0"/>
      <dgm:spPr/>
    </dgm:pt>
    <dgm:pt modelId="{7F1BA26F-3A31-4A30-BCA5-266CBC5379CD}" type="pres">
      <dgm:prSet presAssocID="{ED2846EE-221A-4712-99E3-706AF10BB7C9}" presName="composite2" presStyleCnt="0"/>
      <dgm:spPr/>
    </dgm:pt>
    <dgm:pt modelId="{C3EE6F14-D7AF-4483-B4B9-62AF28ECCED6}" type="pres">
      <dgm:prSet presAssocID="{ED2846EE-221A-4712-99E3-706AF10BB7C9}" presName="background2" presStyleLbl="node2" presStyleIdx="0" presStyleCnt="2"/>
      <dgm:spPr/>
    </dgm:pt>
    <dgm:pt modelId="{009ABE9D-5D8D-47D0-9C16-733A956CD4F9}" type="pres">
      <dgm:prSet presAssocID="{ED2846EE-221A-4712-99E3-706AF10BB7C9}" presName="text2" presStyleLbl="fgAcc2" presStyleIdx="0" presStyleCnt="2" custLinFactNeighborX="-27847" custLinFactNeighborY="3012">
        <dgm:presLayoutVars>
          <dgm:chPref val="3"/>
        </dgm:presLayoutVars>
      </dgm:prSet>
      <dgm:spPr/>
    </dgm:pt>
    <dgm:pt modelId="{4D03EF19-0313-4667-B73D-2C1B426EEA17}" type="pres">
      <dgm:prSet presAssocID="{ED2846EE-221A-4712-99E3-706AF10BB7C9}" presName="hierChild3" presStyleCnt="0"/>
      <dgm:spPr/>
    </dgm:pt>
    <dgm:pt modelId="{180F9B09-0027-40EF-A952-D9190EA78D2F}" type="pres">
      <dgm:prSet presAssocID="{641B464E-99AE-4EF0-93B9-62BD4BC1C4A1}" presName="Name10" presStyleLbl="parChTrans1D2" presStyleIdx="1" presStyleCnt="2"/>
      <dgm:spPr/>
    </dgm:pt>
    <dgm:pt modelId="{EF5A1067-627B-4684-A29A-B21E685A43ED}" type="pres">
      <dgm:prSet presAssocID="{AF3303DE-DB10-4006-83AD-DF788EFB5301}" presName="hierRoot2" presStyleCnt="0"/>
      <dgm:spPr/>
    </dgm:pt>
    <dgm:pt modelId="{B0AA0FD4-A5AD-4B97-86E5-7F779C308FAA}" type="pres">
      <dgm:prSet presAssocID="{AF3303DE-DB10-4006-83AD-DF788EFB5301}" presName="composite2" presStyleCnt="0"/>
      <dgm:spPr/>
    </dgm:pt>
    <dgm:pt modelId="{A2934D78-F596-4063-9AF9-D6975B5821ED}" type="pres">
      <dgm:prSet presAssocID="{AF3303DE-DB10-4006-83AD-DF788EFB5301}" presName="background2" presStyleLbl="node2" presStyleIdx="1" presStyleCnt="2"/>
      <dgm:spPr/>
    </dgm:pt>
    <dgm:pt modelId="{F54FB3CA-65F4-4FCA-8F66-654DA67E3294}" type="pres">
      <dgm:prSet presAssocID="{AF3303DE-DB10-4006-83AD-DF788EFB5301}" presName="text2" presStyleLbl="fgAcc2" presStyleIdx="1" presStyleCnt="2" custLinFactNeighborX="36485" custLinFactNeighborY="-1126">
        <dgm:presLayoutVars>
          <dgm:chPref val="3"/>
        </dgm:presLayoutVars>
      </dgm:prSet>
      <dgm:spPr/>
    </dgm:pt>
    <dgm:pt modelId="{1127C493-B73D-4EDC-B538-24D52030D619}" type="pres">
      <dgm:prSet presAssocID="{AF3303DE-DB10-4006-83AD-DF788EFB5301}" presName="hierChild3" presStyleCnt="0"/>
      <dgm:spPr/>
    </dgm:pt>
  </dgm:ptLst>
  <dgm:cxnLst>
    <dgm:cxn modelId="{3845B506-2BED-43B1-A628-6A2537EF3F84}" type="presOf" srcId="{F6369FB2-1178-42C6-AA97-0703807BBB54}" destId="{ED85412A-555B-4557-9F6F-C7BDC8DBCC18}" srcOrd="0" destOrd="0" presId="urn:microsoft.com/office/officeart/2005/8/layout/hierarchy1"/>
    <dgm:cxn modelId="{EB1BB111-7F67-4150-B576-EE570DB36A4D}" type="presOf" srcId="{873B8F42-0EE6-40AB-A8C6-1E2AA49EE64B}" destId="{6D133BAC-7A9D-44BF-94AD-26D0A9368DD2}" srcOrd="0" destOrd="0" presId="urn:microsoft.com/office/officeart/2005/8/layout/hierarchy1"/>
    <dgm:cxn modelId="{ECA1505A-2333-48F5-A235-74637345CC35}" srcId="{873B8F42-0EE6-40AB-A8C6-1E2AA49EE64B}" destId="{ED2846EE-221A-4712-99E3-706AF10BB7C9}" srcOrd="0" destOrd="0" parTransId="{1DFA8454-2578-4A9B-96C2-1FBB96AEE8EB}" sibTransId="{17BC5DBD-E8DF-440E-AC78-774CB0E4B089}"/>
    <dgm:cxn modelId="{016AC282-86D2-4525-B842-9001A7CDCCB0}" type="presOf" srcId="{ED2846EE-221A-4712-99E3-706AF10BB7C9}" destId="{009ABE9D-5D8D-47D0-9C16-733A956CD4F9}" srcOrd="0" destOrd="0" presId="urn:microsoft.com/office/officeart/2005/8/layout/hierarchy1"/>
    <dgm:cxn modelId="{E1DEC49A-39FE-4CFA-BD6A-6F5C7E56B772}" srcId="{F6369FB2-1178-42C6-AA97-0703807BBB54}" destId="{873B8F42-0EE6-40AB-A8C6-1E2AA49EE64B}" srcOrd="0" destOrd="0" parTransId="{1E82D5BC-F090-4577-84B9-03191F55157F}" sibTransId="{FED08384-4C7B-4C87-9186-8D68E04B748C}"/>
    <dgm:cxn modelId="{94C5F3A0-3D95-4C9C-92F0-4D5F83534C98}" srcId="{873B8F42-0EE6-40AB-A8C6-1E2AA49EE64B}" destId="{AF3303DE-DB10-4006-83AD-DF788EFB5301}" srcOrd="1" destOrd="0" parTransId="{641B464E-99AE-4EF0-93B9-62BD4BC1C4A1}" sibTransId="{9D865EE2-D835-4833-976A-FFB60B08A515}"/>
    <dgm:cxn modelId="{9D4C5EB2-0C16-4375-95DE-BAB5E9A3A894}" type="presOf" srcId="{AF3303DE-DB10-4006-83AD-DF788EFB5301}" destId="{F54FB3CA-65F4-4FCA-8F66-654DA67E3294}" srcOrd="0" destOrd="0" presId="urn:microsoft.com/office/officeart/2005/8/layout/hierarchy1"/>
    <dgm:cxn modelId="{71A489B4-3CCC-4362-B1EF-816772A57279}" type="presOf" srcId="{1DFA8454-2578-4A9B-96C2-1FBB96AEE8EB}" destId="{DF68F50C-8A28-4C2C-AF27-5A9AF30A7ECB}" srcOrd="0" destOrd="0" presId="urn:microsoft.com/office/officeart/2005/8/layout/hierarchy1"/>
    <dgm:cxn modelId="{15582AEB-50A4-4366-91B0-B72198BBFA80}" type="presOf" srcId="{641B464E-99AE-4EF0-93B9-62BD4BC1C4A1}" destId="{180F9B09-0027-40EF-A952-D9190EA78D2F}" srcOrd="0" destOrd="0" presId="urn:microsoft.com/office/officeart/2005/8/layout/hierarchy1"/>
    <dgm:cxn modelId="{68A7C29D-1753-4171-B263-A527322D8E9D}" type="presParOf" srcId="{ED85412A-555B-4557-9F6F-C7BDC8DBCC18}" destId="{4E81C6A3-9541-43DC-8EA5-774BF8E965E4}" srcOrd="0" destOrd="0" presId="urn:microsoft.com/office/officeart/2005/8/layout/hierarchy1"/>
    <dgm:cxn modelId="{B1B0249E-366E-498F-AFC6-BEC85FB3644C}" type="presParOf" srcId="{4E81C6A3-9541-43DC-8EA5-774BF8E965E4}" destId="{84AF4383-FC6F-41DB-86A7-9B6336B87B4F}" srcOrd="0" destOrd="0" presId="urn:microsoft.com/office/officeart/2005/8/layout/hierarchy1"/>
    <dgm:cxn modelId="{EA1A89EA-CC22-48D2-BF18-0324A05FF075}" type="presParOf" srcId="{84AF4383-FC6F-41DB-86A7-9B6336B87B4F}" destId="{85A65AD6-3D52-4684-ACA7-32341CD0B045}" srcOrd="0" destOrd="0" presId="urn:microsoft.com/office/officeart/2005/8/layout/hierarchy1"/>
    <dgm:cxn modelId="{AC2249DC-2D7E-431F-8AAC-4B37CC4C06D3}" type="presParOf" srcId="{84AF4383-FC6F-41DB-86A7-9B6336B87B4F}" destId="{6D133BAC-7A9D-44BF-94AD-26D0A9368DD2}" srcOrd="1" destOrd="0" presId="urn:microsoft.com/office/officeart/2005/8/layout/hierarchy1"/>
    <dgm:cxn modelId="{41B9F1C4-8D35-4415-8E61-E8BD88047942}" type="presParOf" srcId="{4E81C6A3-9541-43DC-8EA5-774BF8E965E4}" destId="{00A09B09-2047-4D9F-9ED6-D1A81C10621E}" srcOrd="1" destOrd="0" presId="urn:microsoft.com/office/officeart/2005/8/layout/hierarchy1"/>
    <dgm:cxn modelId="{38EFA808-71C4-4FEE-AD9D-54F6D58B5BA5}" type="presParOf" srcId="{00A09B09-2047-4D9F-9ED6-D1A81C10621E}" destId="{DF68F50C-8A28-4C2C-AF27-5A9AF30A7ECB}" srcOrd="0" destOrd="0" presId="urn:microsoft.com/office/officeart/2005/8/layout/hierarchy1"/>
    <dgm:cxn modelId="{D3A0FF68-FD74-4312-81F5-202F59FE0AEF}" type="presParOf" srcId="{00A09B09-2047-4D9F-9ED6-D1A81C10621E}" destId="{A5B058D5-2066-42DD-9B16-191740566919}" srcOrd="1" destOrd="0" presId="urn:microsoft.com/office/officeart/2005/8/layout/hierarchy1"/>
    <dgm:cxn modelId="{5929A867-308D-4134-97CB-F442DFD99EE7}" type="presParOf" srcId="{A5B058D5-2066-42DD-9B16-191740566919}" destId="{7F1BA26F-3A31-4A30-BCA5-266CBC5379CD}" srcOrd="0" destOrd="0" presId="urn:microsoft.com/office/officeart/2005/8/layout/hierarchy1"/>
    <dgm:cxn modelId="{9B9816D2-39EC-4EA5-8108-C125EE5C8EDA}" type="presParOf" srcId="{7F1BA26F-3A31-4A30-BCA5-266CBC5379CD}" destId="{C3EE6F14-D7AF-4483-B4B9-62AF28ECCED6}" srcOrd="0" destOrd="0" presId="urn:microsoft.com/office/officeart/2005/8/layout/hierarchy1"/>
    <dgm:cxn modelId="{1B30D52E-A1F8-4A5A-925E-D6B704361E2E}" type="presParOf" srcId="{7F1BA26F-3A31-4A30-BCA5-266CBC5379CD}" destId="{009ABE9D-5D8D-47D0-9C16-733A956CD4F9}" srcOrd="1" destOrd="0" presId="urn:microsoft.com/office/officeart/2005/8/layout/hierarchy1"/>
    <dgm:cxn modelId="{5753C8DB-98F3-4C52-A38D-7F85F1F3AE29}" type="presParOf" srcId="{A5B058D5-2066-42DD-9B16-191740566919}" destId="{4D03EF19-0313-4667-B73D-2C1B426EEA17}" srcOrd="1" destOrd="0" presId="urn:microsoft.com/office/officeart/2005/8/layout/hierarchy1"/>
    <dgm:cxn modelId="{929B8F57-F7C1-4FBA-BEBA-E71992C60133}" type="presParOf" srcId="{00A09B09-2047-4D9F-9ED6-D1A81C10621E}" destId="{180F9B09-0027-40EF-A952-D9190EA78D2F}" srcOrd="2" destOrd="0" presId="urn:microsoft.com/office/officeart/2005/8/layout/hierarchy1"/>
    <dgm:cxn modelId="{6E52A6F3-5BD8-4B7F-818E-4DFF1B4E128F}" type="presParOf" srcId="{00A09B09-2047-4D9F-9ED6-D1A81C10621E}" destId="{EF5A1067-627B-4684-A29A-B21E685A43ED}" srcOrd="3" destOrd="0" presId="urn:microsoft.com/office/officeart/2005/8/layout/hierarchy1"/>
    <dgm:cxn modelId="{B06160D7-EF9C-42BD-B169-1C2FECDE62F8}" type="presParOf" srcId="{EF5A1067-627B-4684-A29A-B21E685A43ED}" destId="{B0AA0FD4-A5AD-4B97-86E5-7F779C308FAA}" srcOrd="0" destOrd="0" presId="urn:microsoft.com/office/officeart/2005/8/layout/hierarchy1"/>
    <dgm:cxn modelId="{4119C6E3-EF0F-415D-87A6-3E8E6A860F21}" type="presParOf" srcId="{B0AA0FD4-A5AD-4B97-86E5-7F779C308FAA}" destId="{A2934D78-F596-4063-9AF9-D6975B5821ED}" srcOrd="0" destOrd="0" presId="urn:microsoft.com/office/officeart/2005/8/layout/hierarchy1"/>
    <dgm:cxn modelId="{2971275E-4562-4579-9E61-FC7031856A9B}" type="presParOf" srcId="{B0AA0FD4-A5AD-4B97-86E5-7F779C308FAA}" destId="{F54FB3CA-65F4-4FCA-8F66-654DA67E3294}" srcOrd="1" destOrd="0" presId="urn:microsoft.com/office/officeart/2005/8/layout/hierarchy1"/>
    <dgm:cxn modelId="{3D31528E-FF3D-4E7B-A0FA-15950D30E85A}" type="presParOf" srcId="{EF5A1067-627B-4684-A29A-B21E685A43ED}" destId="{1127C493-B73D-4EDC-B538-24D52030D61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0F9B09-0027-40EF-A952-D9190EA78D2F}">
      <dsp:nvSpPr>
        <dsp:cNvPr id="0" name=""/>
        <dsp:cNvSpPr/>
      </dsp:nvSpPr>
      <dsp:spPr>
        <a:xfrm>
          <a:off x="4419748" y="1742843"/>
          <a:ext cx="2674642" cy="7774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3561"/>
              </a:lnTo>
              <a:lnTo>
                <a:pt x="2674642" y="523561"/>
              </a:lnTo>
              <a:lnTo>
                <a:pt x="2674642" y="77743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68F50C-8A28-4C2C-AF27-5A9AF30A7ECB}">
      <dsp:nvSpPr>
        <dsp:cNvPr id="0" name=""/>
        <dsp:cNvSpPr/>
      </dsp:nvSpPr>
      <dsp:spPr>
        <a:xfrm>
          <a:off x="1981833" y="1742843"/>
          <a:ext cx="2437915" cy="799647"/>
        </a:xfrm>
        <a:custGeom>
          <a:avLst/>
          <a:gdLst/>
          <a:ahLst/>
          <a:cxnLst/>
          <a:rect l="0" t="0" r="0" b="0"/>
          <a:pathLst>
            <a:path>
              <a:moveTo>
                <a:pt x="2437915" y="0"/>
              </a:moveTo>
              <a:lnTo>
                <a:pt x="2437915" y="545769"/>
              </a:lnTo>
              <a:lnTo>
                <a:pt x="0" y="545769"/>
              </a:lnTo>
              <a:lnTo>
                <a:pt x="0" y="79964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A65AD6-3D52-4684-ACA7-32341CD0B045}">
      <dsp:nvSpPr>
        <dsp:cNvPr id="0" name=""/>
        <dsp:cNvSpPr/>
      </dsp:nvSpPr>
      <dsp:spPr>
        <a:xfrm>
          <a:off x="3049488" y="2613"/>
          <a:ext cx="2740521" cy="17402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133BAC-7A9D-44BF-94AD-26D0A9368DD2}">
      <dsp:nvSpPr>
        <dsp:cNvPr id="0" name=""/>
        <dsp:cNvSpPr/>
      </dsp:nvSpPr>
      <dsp:spPr>
        <a:xfrm>
          <a:off x="3353990" y="291890"/>
          <a:ext cx="2740521" cy="17402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АРТИКУЛЯЦИОННЫЕ УПРАЖНЕНИЯ</a:t>
          </a:r>
        </a:p>
      </dsp:txBody>
      <dsp:txXfrm>
        <a:off x="3404960" y="342860"/>
        <a:ext cx="2638581" cy="1638290"/>
      </dsp:txXfrm>
    </dsp:sp>
    <dsp:sp modelId="{C3EE6F14-D7AF-4483-B4B9-62AF28ECCED6}">
      <dsp:nvSpPr>
        <dsp:cNvPr id="0" name=""/>
        <dsp:cNvSpPr/>
      </dsp:nvSpPr>
      <dsp:spPr>
        <a:xfrm>
          <a:off x="611572" y="2542491"/>
          <a:ext cx="2740521" cy="17402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9ABE9D-5D8D-47D0-9C16-733A956CD4F9}">
      <dsp:nvSpPr>
        <dsp:cNvPr id="0" name=""/>
        <dsp:cNvSpPr/>
      </dsp:nvSpPr>
      <dsp:spPr>
        <a:xfrm>
          <a:off x="916074" y="2831769"/>
          <a:ext cx="2740521" cy="17402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СТАТИЧЕСКИЕ</a:t>
          </a:r>
        </a:p>
      </dsp:txBody>
      <dsp:txXfrm>
        <a:off x="967044" y="2882739"/>
        <a:ext cx="2638581" cy="1638290"/>
      </dsp:txXfrm>
    </dsp:sp>
    <dsp:sp modelId="{A2934D78-F596-4063-9AF9-D6975B5821ED}">
      <dsp:nvSpPr>
        <dsp:cNvPr id="0" name=""/>
        <dsp:cNvSpPr/>
      </dsp:nvSpPr>
      <dsp:spPr>
        <a:xfrm>
          <a:off x="5724130" y="2520283"/>
          <a:ext cx="2740521" cy="17402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4FB3CA-65F4-4FCA-8F66-654DA67E3294}">
      <dsp:nvSpPr>
        <dsp:cNvPr id="0" name=""/>
        <dsp:cNvSpPr/>
      </dsp:nvSpPr>
      <dsp:spPr>
        <a:xfrm>
          <a:off x="6028632" y="2809561"/>
          <a:ext cx="2740521" cy="17402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ДИНАМИЧЕСКИЕ</a:t>
          </a:r>
        </a:p>
      </dsp:txBody>
      <dsp:txXfrm>
        <a:off x="6079602" y="2860531"/>
        <a:ext cx="2638581" cy="16382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2AA77-A5A7-463A-876C-A37D231542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A9C731C-0719-4043-A8B1-13909DC3CAA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2AA77-A5A7-463A-876C-A37D231542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C731C-0719-4043-A8B1-13909DC3CAA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2AA77-A5A7-463A-876C-A37D231542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A9C731C-0719-4043-A8B1-13909DC3CAA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2AA77-A5A7-463A-876C-A37D231542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C731C-0719-4043-A8B1-13909DC3CAA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2AA77-A5A7-463A-876C-A37D231542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C731C-0719-4043-A8B1-13909DC3CAA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2AA77-A5A7-463A-876C-A37D231542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C731C-0719-4043-A8B1-13909DC3CA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2AA77-A5A7-463A-876C-A37D231542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C731C-0719-4043-A8B1-13909DC3CA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2AA77-A5A7-463A-876C-A37D231542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C731C-0719-4043-A8B1-13909DC3CAA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2AA77-A5A7-463A-876C-A37D231542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A9C731C-0719-4043-A8B1-13909DC3CAA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2AA77-A5A7-463A-876C-A37D231542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C731C-0719-4043-A8B1-13909DC3CA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2AA77-A5A7-463A-876C-A37D231542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C731C-0719-4043-A8B1-13909DC3CA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082AA77-A5A7-463A-876C-A37D231542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A9C731C-0719-4043-A8B1-13909DC3CAA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3.png"/><Relationship Id="rId7" Type="http://schemas.openxmlformats.org/officeDocument/2006/relationships/slide" Target="slide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slide" Target="slide17.xml"/><Relationship Id="rId5" Type="http://schemas.openxmlformats.org/officeDocument/2006/relationships/image" Target="../media/image5.png"/><Relationship Id="rId10" Type="http://schemas.openxmlformats.org/officeDocument/2006/relationships/slide" Target="slide14.xml"/><Relationship Id="rId4" Type="http://schemas.openxmlformats.org/officeDocument/2006/relationships/image" Target="../media/image4.png"/><Relationship Id="rId9" Type="http://schemas.openxmlformats.org/officeDocument/2006/relationships/slide" Target="slide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3200400"/>
            <a:ext cx="7704856" cy="1600200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Семинар-практикум для родителей обучающихся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МБДОУ д/с №35 г. Шахунья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Артикуляционная гимнастика- это важно!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4644008" y="5257800"/>
            <a:ext cx="4320480" cy="16002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Выполнила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студентка: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Ермакова Елизавета Евгеньевна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Группы </a:t>
            </a:r>
            <a:r>
              <a:rPr lang="ru-RU" sz="20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СДОб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1702-51-20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7924D2-57A3-97D5-2BBE-BD5D3E93B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3068960"/>
            <a:ext cx="7772400" cy="1143000"/>
          </a:xfrm>
        </p:spPr>
        <p:txBody>
          <a:bodyPr>
            <a:normAutofit fontScale="90000"/>
          </a:bodyPr>
          <a:lstStyle/>
          <a:p>
            <a:br>
              <a:rPr lang="ru-RU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семинара-практикума: </a:t>
            </a:r>
            <a:r>
              <a:rPr lang="ru-RU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родителей методам и игровым формам развития артикуляционного аппарата у детей.</a:t>
            </a:r>
            <a:br>
              <a:rPr lang="ru-RU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артикуляционной гимнастики 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выработка правильных движений артикуляционных органов (языка, губ, нёба), необходимых для правильного произношения звуков.</a:t>
            </a:r>
          </a:p>
        </p:txBody>
      </p:sp>
    </p:spTree>
    <p:extLst>
      <p:ext uri="{BB962C8B-B14F-4D97-AF65-F5344CB8AC3E}">
        <p14:creationId xmlns:p14="http://schemas.microsoft.com/office/powerpoint/2010/main" val="3015472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1A20AF-BE1B-A31E-B8B2-E6E5F1A40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разделы</a:t>
            </a:r>
          </a:p>
        </p:txBody>
      </p:sp>
      <mc:AlternateContent xmlns:mc="http://schemas.openxmlformats.org/markup-compatibility/2006">
        <mc:Choice xmlns:psuz="http://schemas.microsoft.com/office/powerpoint/2016/summaryzoom" Requires="psuz">
          <p:graphicFrame>
            <p:nvGraphicFramePr>
              <p:cNvPr id="5" name="Интерактивное оглавление 4">
                <a:extLst>
                  <a:ext uri="{FF2B5EF4-FFF2-40B4-BE49-F238E27FC236}">
                    <a16:creationId xmlns:a16="http://schemas.microsoft.com/office/drawing/2014/main" id="{214380ED-2F2C-AB92-D0E2-D144F9C1423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589598426"/>
                  </p:ext>
                </p:extLst>
              </p:nvPr>
            </p:nvGraphicFramePr>
            <p:xfrm>
              <a:off x="914400" y="1447800"/>
              <a:ext cx="7772400" cy="4572000"/>
            </p:xfrm>
            <a:graphic>
              <a:graphicData uri="http://schemas.microsoft.com/office/powerpoint/2016/summaryzoom">
                <psuz:summaryZm>
                  <psuz:summaryZmObj sectionId="{B6A73C46-35D5-4F5A-BFBF-99FA2D226C75}">
                    <psuz:zmPr id="{0D6C2065-1908-467A-9A67-A097CE8B3103}" transitionDur="1000">
                      <p166:blipFill xmlns:p166="http://schemas.microsoft.com/office/powerpoint/2016/6/main">
                        <a:blip r:embed="rId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272034" y="478917"/>
                          <a:ext cx="2331720" cy="174879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AA46AADC-320D-4469-95D0-A728A1F2C31F}">
                    <psuz:zmPr id="{B917F32B-2BAF-4008-B89B-0D3942280889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2720340" y="478917"/>
                          <a:ext cx="2331720" cy="174879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C697B3D4-08B2-48A9-B303-B50C1F981532}">
                    <psuz:zmPr id="{4E6A878F-27B1-415A-96CB-957C1851C758}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5168646" y="478917"/>
                          <a:ext cx="2331720" cy="174879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A332B52A-063F-45B8-A3E1-E0C2089DC4A1}">
                    <psuz:zmPr id="{102120CB-87CB-4D4F-A56F-E18C3B76E17B}" transitionDur="1000">
                      <p166:blipFill xmlns:p166="http://schemas.microsoft.com/office/powerpoint/2016/6/main">
                        <a:blip r:embed="rId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272034" y="2344293"/>
                          <a:ext cx="2331720" cy="174879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A1FC6695-2EB6-4D0A-B686-99405DDF632D}">
                    <psuz:zmPr id="{71633D96-9FC2-452A-9921-E3BFD51D9561}" transitionDur="1000">
                      <p166:blipFill xmlns:p166="http://schemas.microsoft.com/office/powerpoint/2016/6/main">
                        <a:blip r:embed="rId6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2720340" y="2344293"/>
                          <a:ext cx="2331720" cy="174879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gridLayout/>
                </psuz:summaryZm>
              </a:graphicData>
            </a:graphic>
          </p:graphicFrame>
        </mc:Choice>
        <mc:Fallback>
          <p:grpSp>
            <p:nvGrpSpPr>
              <p:cNvPr id="5" name="Интерактивное оглавление 4">
                <a:extLst>
                  <a:ext uri="{FF2B5EF4-FFF2-40B4-BE49-F238E27FC236}">
                    <a16:creationId xmlns:a16="http://schemas.microsoft.com/office/drawing/2014/main" id="{214380ED-2F2C-AB92-D0E2-D144F9C14239}"/>
                  </a:ext>
                </a:extLst>
              </p:cNvPr>
              <p:cNvGrpSpPr>
                <a:grpSpLocks noGrp="1" noUngrp="1" noRot="1" noChangeAspect="1" noMove="1" noResize="1"/>
              </p:cNvGrpSpPr>
              <p:nvPr/>
            </p:nvGrpSpPr>
            <p:grpSpPr>
              <a:xfrm>
                <a:off x="914400" y="1447800"/>
                <a:ext cx="7772400" cy="4572000"/>
                <a:chOff x="914400" y="1447800"/>
                <a:chExt cx="7772400" cy="4572000"/>
              </a:xfrm>
            </p:grpSpPr>
            <p:pic>
              <p:nvPicPr>
                <p:cNvPr id="3" name="Рисунок 3">
                  <a:hlinkClick r:id="rId7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186434" y="1926717"/>
                  <a:ext cx="2331720" cy="1748790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4" name="Рисунок 4">
                  <a:hlinkClick r:id="rId8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634740" y="1926717"/>
                  <a:ext cx="2331720" cy="1748790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6" name="Рисунок 6">
                  <a:hlinkClick r:id="rId9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083046" y="1926717"/>
                  <a:ext cx="2331720" cy="1748790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7" name="Рисунок 7">
                  <a:hlinkClick r:id="rId10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186434" y="3792093"/>
                  <a:ext cx="2331720" cy="1748790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8" name="Рисунок 8">
                  <a:hlinkClick r:id="rId11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3634740" y="3792093"/>
                  <a:ext cx="2331720" cy="1748790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</p:grpSp>
        </mc:Fallback>
      </mc:AlternateContent>
    </p:spTree>
    <p:extLst>
      <p:ext uri="{BB962C8B-B14F-4D97-AF65-F5344CB8AC3E}">
        <p14:creationId xmlns:p14="http://schemas.microsoft.com/office/powerpoint/2010/main" val="3480117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4"/>
          <p:cNvSpPr>
            <a:spLocks noGrp="1"/>
          </p:cNvSpPr>
          <p:nvPr>
            <p:ph sz="quarter" idx="1"/>
          </p:nvPr>
        </p:nvSpPr>
        <p:spPr>
          <a:xfrm>
            <a:off x="2699792" y="-675456"/>
            <a:ext cx="7772400" cy="4572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50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3501008"/>
            <a:ext cx="8964488" cy="1143000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ЧТО ТАКОЕ </a:t>
            </a:r>
            <a:br>
              <a:rPr lang="ru-RU" sz="6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«АРТИКУЛЯЦИОННАЯ ГИМНАСТИКА»</a:t>
            </a:r>
            <a:endParaRPr lang="ru-RU" sz="6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692696"/>
            <a:ext cx="8208912" cy="4572000"/>
          </a:xfrm>
        </p:spPr>
        <p:txBody>
          <a:bodyPr/>
          <a:lstStyle/>
          <a:p>
            <a:pPr algn="just">
              <a:buNone/>
            </a:pPr>
            <a:r>
              <a:rPr lang="ru-RU" dirty="0"/>
              <a:t>		</a:t>
            </a:r>
            <a:r>
              <a:rPr lang="ru-RU" b="1" u="sng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Артикуляционная гимнастика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– это совокупность специальных упражнений, направленных на укрепление мышц артикуляционного аппарата, развитие силы, подвижности 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дифференцированности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движений органов, участвующих в речевом процессе.</a:t>
            </a:r>
          </a:p>
          <a:p>
            <a:endParaRPr lang="ru-RU" dirty="0"/>
          </a:p>
        </p:txBody>
      </p:sp>
      <p:pic>
        <p:nvPicPr>
          <p:cNvPr id="22530" name="Picture 2" descr="https://fs00.infourok.ru/images/doc/153/177003/img0.jpg"/>
          <p:cNvPicPr>
            <a:picLocks noChangeAspect="1" noChangeArrowheads="1"/>
          </p:cNvPicPr>
          <p:nvPr/>
        </p:nvPicPr>
        <p:blipFill>
          <a:blip r:embed="rId2" cstate="print"/>
          <a:srcRect l="8662" t="25200" r="14164" b="23351"/>
          <a:stretch>
            <a:fillRect/>
          </a:stretch>
        </p:blipFill>
        <p:spPr bwMode="auto">
          <a:xfrm>
            <a:off x="1043608" y="3140968"/>
            <a:ext cx="7056784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564488" cy="2664296"/>
          </a:xfrm>
        </p:spPr>
        <p:txBody>
          <a:bodyPr>
            <a:noAutofit/>
          </a:bodyPr>
          <a:lstStyle/>
          <a:p>
            <a:pPr algn="just"/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Хорошая речь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яркий показатель всестороннего развития ребенка и подготовленности его к обучению в школе.</a:t>
            </a:r>
          </a:p>
        </p:txBody>
      </p:sp>
      <p:pic>
        <p:nvPicPr>
          <p:cNvPr id="3074" name="Picture 2" descr="http://babyzzz.ru/wp-content/uploads/2016/06/2703-3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852936"/>
            <a:ext cx="5472608" cy="36364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424936" cy="2016224"/>
          </a:xfrm>
        </p:spPr>
        <p:txBody>
          <a:bodyPr>
            <a:normAutofit/>
          </a:bodyPr>
          <a:lstStyle/>
          <a:p>
            <a:pPr algn="just"/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Научить детей говорить чисто и правильно –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важнейшая </a:t>
            </a:r>
            <a:r>
              <a:rPr lang="ru-RU" sz="28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которая стоит перед логопедами, учителями, воспитателями и родителями.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026" name="Picture 2" descr="https://ds02.infourok.ru/uploads/ex/0eeb/0006778a-03f5c4bf/img2.jpg"/>
          <p:cNvPicPr>
            <a:picLocks noChangeAspect="1" noChangeArrowheads="1"/>
          </p:cNvPicPr>
          <p:nvPr/>
        </p:nvPicPr>
        <p:blipFill>
          <a:blip r:embed="rId2" cstate="print"/>
          <a:srcRect l="34250" t="14700" r="36613" b="47501"/>
          <a:stretch>
            <a:fillRect/>
          </a:stretch>
        </p:blipFill>
        <p:spPr bwMode="auto">
          <a:xfrm>
            <a:off x="3419872" y="1844824"/>
            <a:ext cx="2304256" cy="22419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https://ds02.infourok.ru/uploads/ex/0eeb/0006778a-03f5c4bf/img2.jpg"/>
          <p:cNvPicPr>
            <a:picLocks noChangeAspect="1" noChangeArrowheads="1"/>
          </p:cNvPicPr>
          <p:nvPr/>
        </p:nvPicPr>
        <p:blipFill>
          <a:blip r:embed="rId2" cstate="print"/>
          <a:srcRect l="65362" t="54599" r="6289" b="8651"/>
          <a:stretch>
            <a:fillRect/>
          </a:stretch>
        </p:blipFill>
        <p:spPr bwMode="auto">
          <a:xfrm>
            <a:off x="5940152" y="4077072"/>
            <a:ext cx="2592288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https://ds02.infourok.ru/uploads/ex/0eeb/0006778a-03f5c4bf/img2.jpg"/>
          <p:cNvPicPr>
            <a:picLocks noChangeAspect="1" noChangeArrowheads="1"/>
          </p:cNvPicPr>
          <p:nvPr/>
        </p:nvPicPr>
        <p:blipFill>
          <a:blip r:embed="rId2" cstate="print"/>
          <a:srcRect l="2751" t="53549" r="67325" b="7601"/>
          <a:stretch>
            <a:fillRect/>
          </a:stretch>
        </p:blipFill>
        <p:spPr bwMode="auto">
          <a:xfrm>
            <a:off x="539552" y="3789040"/>
            <a:ext cx="2736304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Двойная стрелка влево/вправо 9"/>
          <p:cNvSpPr/>
          <p:nvPr/>
        </p:nvSpPr>
        <p:spPr>
          <a:xfrm rot="2613537">
            <a:off x="5577964" y="2971756"/>
            <a:ext cx="1800200" cy="504056"/>
          </a:xfrm>
          <a:prstGeom prst="leftRightArrow">
            <a:avLst>
              <a:gd name="adj1" fmla="val 50000"/>
              <a:gd name="adj2" fmla="val 527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Двойная стрелка влево/вправо 10"/>
          <p:cNvSpPr/>
          <p:nvPr/>
        </p:nvSpPr>
        <p:spPr>
          <a:xfrm rot="8088750">
            <a:off x="1532746" y="2913025"/>
            <a:ext cx="1800200" cy="504056"/>
          </a:xfrm>
          <a:prstGeom prst="leftRightArrow">
            <a:avLst>
              <a:gd name="adj1" fmla="val 50000"/>
              <a:gd name="adj2" fmla="val 527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Двойная стрелка влево/вправо 11"/>
          <p:cNvSpPr/>
          <p:nvPr/>
        </p:nvSpPr>
        <p:spPr>
          <a:xfrm>
            <a:off x="3707904" y="5373216"/>
            <a:ext cx="1800200" cy="504056"/>
          </a:xfrm>
          <a:prstGeom prst="leftRightArrow">
            <a:avLst>
              <a:gd name="adj1" fmla="val 50000"/>
              <a:gd name="adj2" fmla="val 527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Причины нарушения звукопроизношения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447800"/>
            <a:ext cx="8219256" cy="4572000"/>
          </a:xfrm>
        </p:spPr>
        <p:txBody>
          <a:bodyPr/>
          <a:lstStyle/>
          <a:p>
            <a:pPr lvl="0" algn="just">
              <a:buNone/>
            </a:pPr>
            <a:r>
              <a:rPr lang="ru-RU" dirty="0"/>
              <a:t>1. неблагоприятная речевая среда, в которой ребенок развивается (дефектная речь, быстрая речь, «сюсюканье»)</a:t>
            </a:r>
          </a:p>
        </p:txBody>
      </p:sp>
      <p:pic>
        <p:nvPicPr>
          <p:cNvPr id="2050" name="Picture 2" descr="https://cs8.pikabu.ru/post_img/2016/01/24/11/og_og_1453659557241613874.jpg"/>
          <p:cNvPicPr>
            <a:picLocks noChangeAspect="1" noChangeArrowheads="1"/>
          </p:cNvPicPr>
          <p:nvPr/>
        </p:nvPicPr>
        <p:blipFill>
          <a:blip r:embed="rId2" cstate="print"/>
          <a:srcRect l="2286" t="5257" r="2346"/>
          <a:stretch>
            <a:fillRect/>
          </a:stretch>
        </p:blipFill>
        <p:spPr bwMode="auto">
          <a:xfrm>
            <a:off x="1115616" y="2852936"/>
            <a:ext cx="7128792" cy="37062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Причины нарушения звукопроизношения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447800"/>
            <a:ext cx="8219256" cy="4572000"/>
          </a:xfrm>
        </p:spPr>
        <p:txBody>
          <a:bodyPr/>
          <a:lstStyle/>
          <a:p>
            <a:pPr lvl="0" algn="just">
              <a:buNone/>
            </a:pPr>
            <a:r>
              <a:rPr lang="ru-RU" dirty="0"/>
              <a:t>2. слабость мышц языка, губ, мимических мышц;</a:t>
            </a:r>
          </a:p>
          <a:p>
            <a:pPr lvl="0" algn="just">
              <a:buNone/>
            </a:pPr>
            <a:r>
              <a:rPr lang="ru-RU" dirty="0"/>
              <a:t>3. легкое расстройство координации движений органов артикуляции (неумение выполнять языком и губами точные, целенаправленные движения) и т.д.</a:t>
            </a:r>
          </a:p>
        </p:txBody>
      </p:sp>
      <p:pic>
        <p:nvPicPr>
          <p:cNvPr id="18434" name="Picture 2" descr="http://zrenielib.ru/tw_refs/9/8560/8560_html_3549da9a.jpg"/>
          <p:cNvPicPr>
            <a:picLocks noChangeAspect="1" noChangeArrowheads="1"/>
          </p:cNvPicPr>
          <p:nvPr/>
        </p:nvPicPr>
        <p:blipFill>
          <a:blip r:embed="rId2" cstate="print"/>
          <a:srcRect b="17921"/>
          <a:stretch>
            <a:fillRect/>
          </a:stretch>
        </p:blipFill>
        <p:spPr bwMode="auto">
          <a:xfrm>
            <a:off x="1259632" y="3501008"/>
            <a:ext cx="6624736" cy="31020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0" y="1124744"/>
          <a:ext cx="91440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24744"/>
            <a:ext cx="8676456" cy="324036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ПРИМЕРЫ СТАТИЧЕСКИЕ АРТИКУЛЯЦИОННЫХ УПРАЖНЕНИЙ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ЗАБОРЧИК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447800"/>
            <a:ext cx="8219256" cy="4572000"/>
          </a:xfrm>
        </p:spPr>
        <p:txBody>
          <a:bodyPr/>
          <a:lstStyle/>
          <a:p>
            <a:pPr algn="just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		Улыбнуться, обнажив верхние и нижние зубы, которые стоят друг на друге, как заборчик. Удержать под счет от 1 до 10.</a:t>
            </a:r>
            <a:endParaRPr lang="ru-RU" dirty="0"/>
          </a:p>
        </p:txBody>
      </p:sp>
      <p:pic>
        <p:nvPicPr>
          <p:cNvPr id="4" name="Picture 6" descr="C:\Documents and Settings\All Users\Документы\Мои рисунки\Образцы рисунков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3141663"/>
            <a:ext cx="2519363" cy="270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C:\Documents and Settings\All Users\Документы\Мои рисунки\Образцы рисунков\zaborch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2997200"/>
            <a:ext cx="338455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ТРУБОЧКА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1447800"/>
            <a:ext cx="8291264" cy="4572000"/>
          </a:xfrm>
        </p:spPr>
        <p:txBody>
          <a:bodyPr/>
          <a:lstStyle/>
          <a:p>
            <a:pPr algn="just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		Сделав «Заборчик», вытянуть губы вперед, округлив как при звуке «О». Удержать под счет от 1 до 10.</a:t>
            </a:r>
            <a:endParaRPr lang="ru-RU" dirty="0"/>
          </a:p>
        </p:txBody>
      </p:sp>
      <p:pic>
        <p:nvPicPr>
          <p:cNvPr id="4" name="Содержимое 3" descr="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827584" y="3068960"/>
            <a:ext cx="3024188" cy="2984500"/>
          </a:xfrm>
          <a:prstGeom prst="rect">
            <a:avLst/>
          </a:prstGeom>
        </p:spPr>
      </p:pic>
      <p:pic>
        <p:nvPicPr>
          <p:cNvPr id="5" name="Picture 2" descr="C:\Documents and Settings\All Users\Документы\Мои рисунки\Образцы рисунков\68474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759" y="3068960"/>
            <a:ext cx="3411538" cy="27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24744"/>
            <a:ext cx="8927976" cy="3240360"/>
          </a:xfrm>
        </p:spPr>
        <p:txBody>
          <a:bodyPr>
            <a:normAutofit/>
          </a:bodyPr>
          <a:lstStyle/>
          <a:p>
            <a:pPr algn="ctr"/>
            <a:r>
              <a:rPr lang="ru-RU" sz="45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ПРИМЕРЫ ДИНАМИЧЕСКИХ АРТИКУЛЯЦИОННЫХ УПРАЖНЕНИЙ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 descr="__4288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739303"/>
            <a:ext cx="6552728" cy="41186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1143000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ВКУСНОЕ ВАРЕНЬЕ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1052736"/>
            <a:ext cx="8291264" cy="1872208"/>
          </a:xfrm>
        </p:spPr>
        <p:txBody>
          <a:bodyPr/>
          <a:lstStyle/>
          <a:p>
            <a:pPr algn="jus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		Улыбнуться, открыть рот. Языком в форме чашечки облизывать верхнюю губу сверху- вниз(можно помазать ее вареньем). Нижняя губа не должна обтягивать зубы (можно оттянуть ее  вниз рукой).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1143000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МАЛЯР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1052736"/>
            <a:ext cx="8291264" cy="1872208"/>
          </a:xfrm>
        </p:spPr>
        <p:txBody>
          <a:bodyPr/>
          <a:lstStyle/>
          <a:p>
            <a:pPr algn="jus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		Улыбнуться, открыть рот. Широким кончиком языка погладить небо от зубов к горлу. Нижняя челюсть не должна двигаться.</a:t>
            </a:r>
          </a:p>
        </p:txBody>
      </p:sp>
      <p:pic>
        <p:nvPicPr>
          <p:cNvPr id="5" name="Picture 7" descr="__124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204864"/>
            <a:ext cx="7764462" cy="439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ECFFDB-BA3A-9085-F61B-295204C326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4">
            <a:extLst>
              <a:ext uri="{FF2B5EF4-FFF2-40B4-BE49-F238E27FC236}">
                <a16:creationId xmlns:a16="http://schemas.microsoft.com/office/drawing/2014/main" id="{DB5CC957-DB1C-7A2F-AF5D-B2F4308FC70A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2699792" y="-675456"/>
            <a:ext cx="7772400" cy="4572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50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FEF4907D-65A8-A3F0-902E-9695D14E9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756" y="3068960"/>
            <a:ext cx="8964488" cy="1143000"/>
          </a:xfrm>
        </p:spPr>
        <p:txBody>
          <a:bodyPr>
            <a:noAutofit/>
          </a:bodyPr>
          <a:lstStyle/>
          <a:p>
            <a:pPr algn="ctr"/>
            <a:r>
              <a:rPr lang="ru-RU" sz="6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ПРОВЕРЬ </a:t>
            </a:r>
            <a:br>
              <a:rPr lang="ru-RU" sz="6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СЕБЯ!</a:t>
            </a:r>
          </a:p>
        </p:txBody>
      </p:sp>
    </p:spTree>
    <p:extLst>
      <p:ext uri="{BB962C8B-B14F-4D97-AF65-F5344CB8AC3E}">
        <p14:creationId xmlns:p14="http://schemas.microsoft.com/office/powerpoint/2010/main" val="32647256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CACE90-5D80-63D6-1DAB-59B3AEBDD2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170" y="391076"/>
            <a:ext cx="7772400" cy="1143000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tx1"/>
                </a:solidFill>
                <a:latin typeface="Arial Black" panose="020B0A04020102020204" pitchFamily="34" charset="0"/>
              </a:rPr>
              <a:t>Выбери виды артикуляционных упражнений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71BC467-BE71-CD62-80E2-32451B12C8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2370" y="1012092"/>
            <a:ext cx="4538002" cy="2269001"/>
          </a:xfrm>
          <a:prstGeom prst="rect">
            <a:avLst/>
          </a:prstGeom>
        </p:spPr>
      </p:pic>
      <p:sp>
        <p:nvSpPr>
          <p:cNvPr id="7" name="Прямоугольник 1" descr="внеое">
            <a:extLst>
              <a:ext uri="{FF2B5EF4-FFF2-40B4-BE49-F238E27FC236}">
                <a16:creationId xmlns:a16="http://schemas.microsoft.com/office/drawing/2014/main" id="{6912C35E-9661-A159-3395-2136D2A60C28}"/>
              </a:ext>
            </a:extLst>
          </p:cNvPr>
          <p:cNvSpPr/>
          <p:nvPr/>
        </p:nvSpPr>
        <p:spPr>
          <a:xfrm>
            <a:off x="683568" y="2564904"/>
            <a:ext cx="2448272" cy="86409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Статические и динамические упражнения </a:t>
            </a:r>
          </a:p>
        </p:txBody>
      </p:sp>
      <p:sp>
        <p:nvSpPr>
          <p:cNvPr id="10" name="Прямоугольник 2">
            <a:extLst>
              <a:ext uri="{FF2B5EF4-FFF2-40B4-BE49-F238E27FC236}">
                <a16:creationId xmlns:a16="http://schemas.microsoft.com/office/drawing/2014/main" id="{F23EC6D7-A6AA-0178-F3E1-5C99BBA550A7}"/>
              </a:ext>
            </a:extLst>
          </p:cNvPr>
          <p:cNvSpPr/>
          <p:nvPr/>
        </p:nvSpPr>
        <p:spPr>
          <a:xfrm>
            <a:off x="683568" y="3866361"/>
            <a:ext cx="2448272" cy="86409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Активные и пассивные упражнения</a:t>
            </a:r>
          </a:p>
        </p:txBody>
      </p:sp>
      <p:sp>
        <p:nvSpPr>
          <p:cNvPr id="11" name="Прямоугольник 3">
            <a:extLst>
              <a:ext uri="{FF2B5EF4-FFF2-40B4-BE49-F238E27FC236}">
                <a16:creationId xmlns:a16="http://schemas.microsoft.com/office/drawing/2014/main" id="{E8390474-3EBF-BA20-B58E-A510BE6587C3}"/>
              </a:ext>
            </a:extLst>
          </p:cNvPr>
          <p:cNvSpPr/>
          <p:nvPr/>
        </p:nvSpPr>
        <p:spPr>
          <a:xfrm>
            <a:off x="683568" y="5013176"/>
            <a:ext cx="2448272" cy="86409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Подвижные и неподвижные упражнения</a:t>
            </a:r>
          </a:p>
        </p:txBody>
      </p:sp>
      <p:pic>
        <p:nvPicPr>
          <p:cNvPr id="5" name="крест 3" descr="Флажок со сплошной заливкой">
            <a:extLst>
              <a:ext uri="{FF2B5EF4-FFF2-40B4-BE49-F238E27FC236}">
                <a16:creationId xmlns:a16="http://schemas.microsoft.com/office/drawing/2014/main" id="{6F28251F-4582-5B0B-D40C-A323DAA86C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31857" y="2408824"/>
            <a:ext cx="914400" cy="914400"/>
          </a:xfrm>
          <a:prstGeom prst="rect">
            <a:avLst/>
          </a:prstGeom>
        </p:spPr>
      </p:pic>
      <p:pic>
        <p:nvPicPr>
          <p:cNvPr id="8" name="крест 2" descr="Закрыть со сплошной заливкой">
            <a:extLst>
              <a:ext uri="{FF2B5EF4-FFF2-40B4-BE49-F238E27FC236}">
                <a16:creationId xmlns:a16="http://schemas.microsoft.com/office/drawing/2014/main" id="{D7C164D0-30CC-D12B-D40B-3609814D48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57600" y="3902109"/>
            <a:ext cx="914400" cy="914400"/>
          </a:xfrm>
          <a:prstGeom prst="rect">
            <a:avLst/>
          </a:prstGeom>
        </p:spPr>
      </p:pic>
      <p:pic>
        <p:nvPicPr>
          <p:cNvPr id="13" name="крест 3" descr="Закрыть со сплошной заливкой">
            <a:extLst>
              <a:ext uri="{FF2B5EF4-FFF2-40B4-BE49-F238E27FC236}">
                <a16:creationId xmlns:a16="http://schemas.microsoft.com/office/drawing/2014/main" id="{D49E00CB-3093-3823-2097-76F1607AA9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57600" y="505987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89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D057DD-4FB5-A87E-D751-14FAB45E4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48680"/>
            <a:ext cx="7772400" cy="1143000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tx1"/>
                </a:solidFill>
                <a:latin typeface="Arial Black" panose="020B0A04020102020204" pitchFamily="34" charset="0"/>
              </a:rPr>
              <a:t>Выбери картинку, где артикуляционное упражнение </a:t>
            </a:r>
            <a: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</a:rPr>
              <a:t>«Маляр»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B79CCD0-4304-452E-7812-8111881118A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8344"/>
          <a:stretch/>
        </p:blipFill>
        <p:spPr>
          <a:xfrm rot="934479">
            <a:off x="3455876" y="1594803"/>
            <a:ext cx="2232248" cy="30327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92D05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3F3A1EE-ECCF-4253-2347-E12A7A681D3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3922" r="3769"/>
          <a:stretch/>
        </p:blipFill>
        <p:spPr>
          <a:xfrm rot="21046765">
            <a:off x="6518601" y="3421741"/>
            <a:ext cx="1939373" cy="28824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C0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2EB7C5B-AF55-A84B-D8DA-E44B0DBD425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3784" r="7741"/>
          <a:stretch/>
        </p:blipFill>
        <p:spPr>
          <a:xfrm rot="20694761">
            <a:off x="666453" y="3765071"/>
            <a:ext cx="2117017" cy="21958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98691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293</TotalTime>
  <Words>364</Words>
  <Application>Microsoft Office PowerPoint</Application>
  <PresentationFormat>Экран (4:3)</PresentationFormat>
  <Paragraphs>38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Arial Black</vt:lpstr>
      <vt:lpstr>Calibri</vt:lpstr>
      <vt:lpstr>Cambria</vt:lpstr>
      <vt:lpstr>Franklin Gothic Book</vt:lpstr>
      <vt:lpstr>Perpetua</vt:lpstr>
      <vt:lpstr>Times New Roman</vt:lpstr>
      <vt:lpstr>Wingdings 2</vt:lpstr>
      <vt:lpstr>Справедливость</vt:lpstr>
      <vt:lpstr>Артикуляционная гимнастика- это важно!</vt:lpstr>
      <vt:lpstr>  Цель семинара-практикума: обучение родителей методам и игровым формам развития артикуляционного аппарата у детей.  Цель артикуляционной гимнастики — выработка правильных движений артикуляционных органов (языка, губ, нёба), необходимых для правильного произношения звуков.</vt:lpstr>
      <vt:lpstr>Основные разделы</vt:lpstr>
      <vt:lpstr>ЧТО ТАКОЕ  «АРТИКУЛЯЦИОННАЯ ГИМНАСТИКА»</vt:lpstr>
      <vt:lpstr>Презентация PowerPoint</vt:lpstr>
      <vt:lpstr>Хорошая речь – яркий показатель всестороннего развития ребенка и подготовленности его к обучению в школе.</vt:lpstr>
      <vt:lpstr>Научить детей говорить чисто и правильно – важнейшая цель, которая стоит перед логопедами, учителями, воспитателями и родителями. </vt:lpstr>
      <vt:lpstr>Причины нарушения звукопроизношения </vt:lpstr>
      <vt:lpstr>Причины нарушения звукопроизношения </vt:lpstr>
      <vt:lpstr>Презентация PowerPoint</vt:lpstr>
      <vt:lpstr>ПРИМЕРЫ СТАТИЧЕСКИЕ АРТИКУЛЯЦИОННЫХ УПРАЖНЕНИЙ</vt:lpstr>
      <vt:lpstr>ЗАБОРЧИК</vt:lpstr>
      <vt:lpstr>ТРУБОЧКА</vt:lpstr>
      <vt:lpstr>ПРИМЕРЫ ДИНАМИЧЕСКИХ АРТИКУЛЯЦИОННЫХ УПРАЖНЕНИЙ</vt:lpstr>
      <vt:lpstr>ВКУСНОЕ ВАРЕНЬЕ</vt:lpstr>
      <vt:lpstr>МАЛЯР</vt:lpstr>
      <vt:lpstr>ПРОВЕРЬ  СЕБЯ!</vt:lpstr>
      <vt:lpstr>Выбери виды артикуляционных упражнений</vt:lpstr>
      <vt:lpstr>Выбери картинку, где артикуляционное упражнение «Маляр»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Артикуляционная гимнастика- это важно!</dc:title>
  <dc:creator>777</dc:creator>
  <cp:lastModifiedBy>Елизавета</cp:lastModifiedBy>
  <cp:revision>9</cp:revision>
  <dcterms:created xsi:type="dcterms:W3CDTF">2018-02-25T16:13:19Z</dcterms:created>
  <dcterms:modified xsi:type="dcterms:W3CDTF">2025-04-30T17:43:21Z</dcterms:modified>
</cp:coreProperties>
</file>