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3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356803-6A41-46AF-8536-65645294EB0A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93B1ABA-E5B0-4671-B06D-50F4DE0F67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28" y="1571612"/>
            <a:ext cx="72866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 с ОВЗ, добившиеся успеха в жизни...</a:t>
            </a:r>
            <a:endParaRPr lang="ru-RU" sz="4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Десять всемирно-известных людей с ограниченными возможностями здоровь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1000108"/>
            <a:ext cx="5029234" cy="31432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4414" y="4357694"/>
            <a:ext cx="72866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случившейся трагедии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 начала заниматься лепкой, и уже в 1937 году ее работы появляются на выставке в Музее изобразительных искусств им. А.С.Пушкина. В 1939 году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Лину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 приняли в Московский союз советских художников. В настоящее время единичные работы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Лины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 имеются в коллекциях Третьяковской галереи и других музеев страны. Но главное собрание скульптур - в мемориальном зале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Лины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По, открытом в музее Всероссийского общества слепых.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285728"/>
            <a:ext cx="250033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псевдоним, который взяла Полина Михайловна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Горенштейн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(1899-1948), когда в 1918 году стала выступать как балерина, танцовщица. В 1934 году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 заболела энцефалитом, ее разбил паралич, она полностью потеряла зрение.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29058" y="214290"/>
            <a:ext cx="4643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6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Лина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</a:t>
            </a: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928670"/>
            <a:ext cx="4762533" cy="35719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00134" y="4672786"/>
            <a:ext cx="72867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своей смерти он оставил 2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долларов Колумбийскому университету. Три четверти этих средств пошли на создание Высшей школы журналистики, а на оставшуюся сумму была учреждена премия для американских журналистов, которую вручают с 1917 года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43306" y="214290"/>
            <a:ext cx="52441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Джозеф </a:t>
            </a:r>
            <a:r>
              <a:rPr lang="ru-RU" sz="28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Пулитцер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(1847 - 1911) 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785794"/>
            <a:ext cx="235745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Джозеф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Пулитцер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(1847 - 1911) - американский издатель, журналист, родоначальник жанра "желтой прессы". Ослеп в 40 лет.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285860"/>
            <a:ext cx="4429156" cy="338092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214290"/>
            <a:ext cx="26432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Франклин Делано Рузвельт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(1882-1945) - 32-й президент США (1933 - 1945). В 1921 году Рузвельт тяжело заболел полиомиелитом.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00430" y="357166"/>
            <a:ext cx="5379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Франклин Делано Рузвельт</a:t>
            </a:r>
          </a:p>
          <a:p>
            <a:pPr algn="r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(1882-1945) 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5286388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его именем связаны одни из самых значительных страниц в истории внешней политики и дипломатии США, в частности, установление и нормализация дипломатических отношений с Советским Союзом и участие США в антигитлеровской коалиции.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2428868"/>
            <a:ext cx="27860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Несмотря на предпринимаемые в течение многих лет попытки победить болезнь, Рузвельт остался парализованным и прикованным к инвалидной коляске. 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857232"/>
            <a:ext cx="3214709" cy="387820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2976" y="0"/>
            <a:ext cx="40005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немецкий композитор, представитель венской классической школы. В 1796 году, будучи уже известным композитором, Бетховен начал терять слух: у него развился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тинит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- воспаление внутреннего уха. К 1802 году Бетховен полностью оглох, но именно с этого времени композитор создал свои самые известные произведения. В 1803-1804 годах Бетховеном была написана Героическая симфония, в 1803-1805 годах - опера "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Фиделио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".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214290"/>
            <a:ext cx="42174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Людвиг </a:t>
            </a:r>
            <a:r>
              <a:rPr lang="ru-RU" sz="20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Бетховен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(1770 - 1827) 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4714884"/>
            <a:ext cx="80010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Кроме того, в это время Бетховеном были написаны фортепианные сонаты с Двадцать восьмой по последнюю - Тридцать вторую; две сонаты для виолончели, квартеты, вокальный цикл "К далекой возлюбленной". Будучи абсолютно глухим, Бетховен создал два своих самых монументальных сочинения - Торжественную мессу и Девятую симфонию с хором (1824).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357562"/>
            <a:ext cx="5595976" cy="314773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285728"/>
            <a:ext cx="74295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Эрик </a:t>
            </a:r>
            <a:r>
              <a:rPr lang="ru-RU" sz="2000" b="1" dirty="0" err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Вайхенмайер</a:t>
            </a:r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(1968)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первый в мире скалолаз, который достиг вершины Эвереста, будучи незрячим. Эрик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Вайхенмайер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потерял зрение, когда ему было 13 лет.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Онако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он закончил учебы, а потом и сам стал учителем средней школы, затем тренером по борьбе и спортсменом мирового класса. О путешествии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Вайхенмайера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режиссер Питер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Уинтер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снял игровой телевизионный фильм "Коснуться вершины мира". Кроме Эвереста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Вайхенмайер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покорил семерку самых высоких горных пиков мира, включая Килиманджаро и Эльбрус.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Питер Динклэд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Питер Динклэд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8" name="AutoShape 6" descr="D:\Users\SBKalinina\Desktop\%D0%BB%D1%8E%D0%B4%D0%B8 %D1%81 %D0%BE%D0%B2%D0%B7\s-067a22b23501507dadb3811d3c76e045e4e3736c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357166"/>
            <a:ext cx="22145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в детстве удалили ноги ниже колена. Легкоатлет-бегун, который после многочисленных побед на соревнованиях для инвалидов добился права соревноваться с полностью здоровыми спортсменами.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00" name="Picture 8" descr="На Паралимпийских играх в Лондоне южно-африканский бегун Оскар Писториус (O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5651" y="1428736"/>
            <a:ext cx="5334035" cy="300039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357290" y="4857760"/>
            <a:ext cx="73581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Является популяризатором спорта среди людей с ограниченными возможностями, участником программ поддержки инвалидов символом того, сколь высоких успехов может достичь человек с физическими недостатками.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71934" y="357166"/>
            <a:ext cx="4665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Оскар </a:t>
            </a:r>
            <a:r>
              <a:rPr lang="ru-RU" sz="28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Писториус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(22.11.1986) 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Питер Динклэд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Питер Динклэд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Питер Динклэд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214290"/>
            <a:ext cx="421484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Хокинг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родился абсолютно здоровым. Однако в юности врачи выявили у него редкую патологию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амиотрофический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склероз. Достигнув совершеннолетия, он стал практически полностью парализован.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Хокинг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вынужден перемещаться на инвалидном кресле. Частичная подвижность сохранилась лишь в некоторых мимических мышцах лица и отдельных пальцах. </a:t>
            </a:r>
            <a:endParaRPr lang="ru-RU" dirty="0"/>
          </a:p>
        </p:txBody>
      </p:sp>
      <p:pic>
        <p:nvPicPr>
          <p:cNvPr id="6" name="Picture 2" descr="Стивен Хокинг - самые интересные факты (16 фото)"/>
          <p:cNvPicPr>
            <a:picLocks noChangeAspect="1" noChangeArrowheads="1"/>
          </p:cNvPicPr>
          <p:nvPr/>
        </p:nvPicPr>
        <p:blipFill>
          <a:blip r:embed="rId2"/>
          <a:srcRect l="41035"/>
          <a:stretch>
            <a:fillRect/>
          </a:stretch>
        </p:blipFill>
        <p:spPr bwMode="auto">
          <a:xfrm>
            <a:off x="5429256" y="285728"/>
            <a:ext cx="3411426" cy="362066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42976" y="4071942"/>
            <a:ext cx="77867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Чтобы облегчить собственное существование, Стивен согласился провести операцию на горле. Но это решение принесло лишь вред, он лишился возможности воспроизводить звуки. С этого момента общаться он мог лишь благодаря электронному синтезатору речи.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 посвятил жизнь написанию книг, просвещению населения, популяризации науки. Он один из самых знаменитых и популярных учёных-физиков нашего времени, сделал немало научных открытий и предположений об устройстве мира.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36</TotalTime>
  <Words>474</Words>
  <Application>Microsoft Office PowerPoint</Application>
  <PresentationFormat>Экран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SBKalinina</dc:creator>
  <cp:lastModifiedBy>SBKalinina</cp:lastModifiedBy>
  <cp:revision>6</cp:revision>
  <dcterms:created xsi:type="dcterms:W3CDTF">2022-02-28T04:52:46Z</dcterms:created>
  <dcterms:modified xsi:type="dcterms:W3CDTF">2024-10-19T00:53:02Z</dcterms:modified>
</cp:coreProperties>
</file>