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2" r:id="rId3"/>
    <p:sldId id="266" r:id="rId4"/>
    <p:sldId id="267" r:id="rId5"/>
    <p:sldId id="268" r:id="rId6"/>
    <p:sldId id="269" r:id="rId7"/>
    <p:sldId id="273" r:id="rId8"/>
    <p:sldId id="261" r:id="rId9"/>
    <p:sldId id="263" r:id="rId10"/>
    <p:sldId id="274" r:id="rId1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3A0124AD-E0A7-4E3D-97FE-438333C8A897}">
          <p14:sldIdLst>
            <p14:sldId id="256"/>
            <p14:sldId id="272"/>
            <p14:sldId id="266"/>
            <p14:sldId id="267"/>
            <p14:sldId id="268"/>
            <p14:sldId id="269"/>
            <p14:sldId id="273"/>
            <p14:sldId id="261"/>
            <p14:sldId id="263"/>
            <p14:sldId id="274"/>
          </p14:sldIdLst>
        </p14:section>
        <p14:section name="Раздел без заголовка" id="{48B1C7AC-E6DF-4000-83E7-C61F0B04CA6F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94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5CB09-40AF-46D2-A07B-9DC2A814F3AA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96D16-3052-456E-9A2B-0C2FAFBE163E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42055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5CB09-40AF-46D2-A07B-9DC2A814F3AA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96D16-3052-456E-9A2B-0C2FAFBE16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060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5CB09-40AF-46D2-A07B-9DC2A814F3AA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96D16-3052-456E-9A2B-0C2FAFBE163E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341541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5CB09-40AF-46D2-A07B-9DC2A814F3AA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96D16-3052-456E-9A2B-0C2FAFBE16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23896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5CB09-40AF-46D2-A07B-9DC2A814F3AA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96D16-3052-456E-9A2B-0C2FAFBE16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8409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5CB09-40AF-46D2-A07B-9DC2A814F3AA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96D16-3052-456E-9A2B-0C2FAFBE16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7698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5CB09-40AF-46D2-A07B-9DC2A814F3AA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96D16-3052-456E-9A2B-0C2FAFBE16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43253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4CA5CB09-40AF-46D2-A07B-9DC2A814F3AA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CC96D16-3052-456E-9A2B-0C2FAFBE16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1449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5CB09-40AF-46D2-A07B-9DC2A814F3AA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96D16-3052-456E-9A2B-0C2FAFBE16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40929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5CB09-40AF-46D2-A07B-9DC2A814F3AA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96D16-3052-456E-9A2B-0C2FAFBE16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7212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A5CB09-40AF-46D2-A07B-9DC2A814F3AA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C96D16-3052-456E-9A2B-0C2FAFBE163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451270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4CA5CB09-40AF-46D2-A07B-9DC2A814F3AA}" type="datetimeFigureOut">
              <a:rPr lang="ru-RU" smtClean="0"/>
              <a:t>06.04.2021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DCC96D16-3052-456E-9A2B-0C2FAFBE163E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334108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1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839755"/>
            <a:ext cx="10058400" cy="897605"/>
          </a:xfrm>
        </p:spPr>
        <p:txBody>
          <a:bodyPr>
            <a:normAutofit fontScale="90000"/>
          </a:bodyPr>
          <a:lstStyle/>
          <a:p>
            <a:pPr algn="ctr"/>
            <a:r>
              <a:rPr lang="ru-RU" sz="7200" dirty="0"/>
              <a:t>Тепловые явления </a:t>
            </a:r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4990" y="2309381"/>
            <a:ext cx="4642658" cy="2834120"/>
          </a:xfrm>
        </p:spPr>
      </p:pic>
      <p:pic>
        <p:nvPicPr>
          <p:cNvPr id="7" name="Объект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893" y="2187046"/>
            <a:ext cx="4590044" cy="2956456"/>
          </a:xfrm>
        </p:spPr>
      </p:pic>
    </p:spTree>
    <p:extLst>
      <p:ext uri="{BB962C8B-B14F-4D97-AF65-F5344CB8AC3E}">
        <p14:creationId xmlns:p14="http://schemas.microsoft.com/office/powerpoint/2010/main" val="16793557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b="1" dirty="0"/>
              <a:t>Тепловое движение</a:t>
            </a:r>
            <a:r>
              <a:rPr lang="ru-RU" dirty="0"/>
              <a:t> 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46304" y="2926080"/>
            <a:ext cx="3867912" cy="3379124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800" dirty="0"/>
              <a:t>процесс хаотичного</a:t>
            </a:r>
          </a:p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800" dirty="0"/>
              <a:t> (беспорядочного) </a:t>
            </a:r>
          </a:p>
          <a:p>
            <a:pPr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2800" dirty="0"/>
              <a:t>движения частиц, образующих вещество 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5564" y="1018746"/>
            <a:ext cx="5375563" cy="4712577"/>
          </a:xfrm>
        </p:spPr>
      </p:pic>
    </p:spTree>
    <p:extLst>
      <p:ext uri="{BB962C8B-B14F-4D97-AF65-F5344CB8AC3E}">
        <p14:creationId xmlns:p14="http://schemas.microsoft.com/office/powerpoint/2010/main" val="13899144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6600" b="1" dirty="0"/>
              <a:t>Теплопередача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7280" y="1911095"/>
            <a:ext cx="4938712" cy="3797951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8238" y="1911096"/>
            <a:ext cx="4937125" cy="3797951"/>
          </a:xfrm>
        </p:spPr>
      </p:pic>
    </p:spTree>
    <p:extLst>
      <p:ext uri="{BB962C8B-B14F-4D97-AF65-F5344CB8AC3E}">
        <p14:creationId xmlns:p14="http://schemas.microsoft.com/office/powerpoint/2010/main" val="40288183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-1" y="594359"/>
            <a:ext cx="4211783" cy="2286000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Теплопроводность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00600" y="925910"/>
            <a:ext cx="6492875" cy="4869656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dirty="0"/>
              <a:t>вид теплообмена, при котором происходит непосредственная передача энергии от частиц более нагретой части тела к частицам его менее нагретой части</a:t>
            </a:r>
          </a:p>
        </p:txBody>
      </p:sp>
    </p:spTree>
    <p:extLst>
      <p:ext uri="{BB962C8B-B14F-4D97-AF65-F5344CB8AC3E}">
        <p14:creationId xmlns:p14="http://schemas.microsoft.com/office/powerpoint/2010/main" val="21023278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1996441"/>
          </a:xfrm>
        </p:spPr>
        <p:txBody>
          <a:bodyPr>
            <a:normAutofit/>
          </a:bodyPr>
          <a:lstStyle/>
          <a:p>
            <a:pPr algn="ctr"/>
            <a:r>
              <a:rPr lang="ru-RU" sz="4400" dirty="0"/>
              <a:t>Конвекция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6512" y="0"/>
            <a:ext cx="8095488" cy="6858000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dirty="0"/>
              <a:t>теплообмен в жидких и газообразных средах, осуществляемый потоками вещества</a:t>
            </a:r>
          </a:p>
        </p:txBody>
      </p:sp>
    </p:spTree>
    <p:extLst>
      <p:ext uri="{BB962C8B-B14F-4D97-AF65-F5344CB8AC3E}">
        <p14:creationId xmlns:p14="http://schemas.microsoft.com/office/powerpoint/2010/main" val="4907175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1941023"/>
          </a:xfrm>
        </p:spPr>
        <p:txBody>
          <a:bodyPr/>
          <a:lstStyle/>
          <a:p>
            <a:pPr algn="ctr"/>
            <a:r>
              <a:rPr lang="ru-RU" sz="4800" dirty="0"/>
              <a:t>Излучение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200" dirty="0"/>
              <a:t>теплообмен, при котором энергия переносится различными лучами. Это могут быть солнечные лучи, а также лучи, испускаемые нагретыми телами, находящимися вокруг нас.</a:t>
            </a:r>
          </a:p>
        </p:txBody>
      </p:sp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2387" y="879475"/>
            <a:ext cx="5829300" cy="4962525"/>
          </a:xfrm>
        </p:spPr>
      </p:pic>
    </p:spTree>
    <p:extLst>
      <p:ext uri="{BB962C8B-B14F-4D97-AF65-F5344CB8AC3E}">
        <p14:creationId xmlns:p14="http://schemas.microsoft.com/office/powerpoint/2010/main" val="42255111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594359"/>
            <a:ext cx="3657600" cy="2286000"/>
          </a:xfrm>
        </p:spPr>
        <p:txBody>
          <a:bodyPr/>
          <a:lstStyle/>
          <a:p>
            <a:pPr algn="ctr"/>
            <a:r>
              <a:rPr lang="ru-RU" dirty="0"/>
              <a:t>Агрегатное состояние вещества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7770" y="943585"/>
            <a:ext cx="6013450" cy="4510087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200" dirty="0"/>
              <a:t>состояние одного и того же вещества, переходы между которыми сопровождаются скачкообразным изменением плотности, температуры и  других физических характеристик</a:t>
            </a:r>
          </a:p>
        </p:txBody>
      </p:sp>
    </p:spTree>
    <p:extLst>
      <p:ext uri="{BB962C8B-B14F-4D97-AF65-F5344CB8AC3E}">
        <p14:creationId xmlns:p14="http://schemas.microsoft.com/office/powerpoint/2010/main" val="6942065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8545" y="606619"/>
            <a:ext cx="3858763" cy="2286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/>
              <a:t>Расчёт количества теплоты, необходимого для нагревания тела</a:t>
            </a:r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3782" y="1403256"/>
            <a:ext cx="5559235" cy="3824754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38544" y="2892618"/>
            <a:ext cx="3858763" cy="3672773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/>
              <a:t>Q=c*m*(t</a:t>
            </a:r>
            <a:r>
              <a:rPr lang="ru-RU" sz="1050" dirty="0"/>
              <a:t>2</a:t>
            </a:r>
            <a:r>
              <a:rPr lang="ru-RU" sz="2400" dirty="0"/>
              <a:t>-</a:t>
            </a:r>
            <a:r>
              <a:rPr lang="en-US" sz="2400" dirty="0"/>
              <a:t>t</a:t>
            </a:r>
            <a:r>
              <a:rPr lang="en-US" sz="1050" dirty="0"/>
              <a:t>1</a:t>
            </a:r>
            <a:r>
              <a:rPr lang="en-US" sz="2400" dirty="0"/>
              <a:t>)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/>
              <a:t>Q-</a:t>
            </a:r>
            <a:r>
              <a:rPr lang="ru-RU" sz="2400" dirty="0"/>
              <a:t>количество теплоты, необходимое для нагрева тела</a:t>
            </a:r>
            <a:endParaRPr lang="en-US" sz="2400" dirty="0"/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/>
              <a:t>c-</a:t>
            </a:r>
            <a:r>
              <a:rPr lang="ru-RU" sz="2400" dirty="0"/>
              <a:t>удельная теплоёмкость тела</a:t>
            </a:r>
            <a:endParaRPr lang="en-US" sz="2400" dirty="0"/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/>
              <a:t>m-</a:t>
            </a:r>
            <a:r>
              <a:rPr lang="ru-RU" sz="2400" dirty="0"/>
              <a:t>масса тела</a:t>
            </a:r>
            <a:endParaRPr lang="en-US" sz="2400" dirty="0"/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/>
              <a:t>t</a:t>
            </a:r>
            <a:r>
              <a:rPr lang="ru-RU" sz="1050" dirty="0"/>
              <a:t>1</a:t>
            </a:r>
            <a:r>
              <a:rPr lang="en-US" sz="2400" dirty="0"/>
              <a:t>-</a:t>
            </a:r>
            <a:r>
              <a:rPr lang="ru-RU" sz="2400" dirty="0"/>
              <a:t>начальная температура</a:t>
            </a:r>
            <a:endParaRPr lang="en-US" sz="2400" dirty="0"/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400" dirty="0"/>
              <a:t>t</a:t>
            </a:r>
            <a:r>
              <a:rPr lang="en-US" sz="1050" dirty="0"/>
              <a:t>2</a:t>
            </a:r>
            <a:r>
              <a:rPr lang="ru-RU" sz="2400" dirty="0"/>
              <a:t>—конечная температура</a:t>
            </a:r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30939837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0109" y="594359"/>
            <a:ext cx="3740727" cy="2286000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Опыт плавления льда</a:t>
            </a:r>
            <a:br>
              <a:rPr lang="ru-RU" dirty="0"/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dirty="0"/>
              <a:t>Плавление кристаллического тела – сложный процесс</a:t>
            </a: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70832" y="1344168"/>
            <a:ext cx="7324343" cy="3639311"/>
          </a:xfrm>
        </p:spPr>
      </p:pic>
    </p:spTree>
    <p:extLst>
      <p:ext uri="{BB962C8B-B14F-4D97-AF65-F5344CB8AC3E}">
        <p14:creationId xmlns:p14="http://schemas.microsoft.com/office/powerpoint/2010/main" val="315943003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46147" y="803563"/>
            <a:ext cx="4118102" cy="47244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8545" y="594359"/>
            <a:ext cx="4007602" cy="2286000"/>
          </a:xfrm>
        </p:spPr>
        <p:txBody>
          <a:bodyPr/>
          <a:lstStyle/>
          <a:p>
            <a:pPr algn="ctr"/>
            <a:r>
              <a:rPr lang="ru-RU" dirty="0"/>
              <a:t>Применение тепловых явлений в жизни</a:t>
            </a: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0686" y="429490"/>
            <a:ext cx="3957817" cy="2125347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45593" y="3028948"/>
            <a:ext cx="3702698" cy="23604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2054128"/>
      </p:ext>
    </p:extLst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TM02900769[[fn=Ретро]]</Template>
  <TotalTime>549</TotalTime>
  <Words>157</Words>
  <Application>Microsoft Office PowerPoint</Application>
  <PresentationFormat>Широкоэкранный</PresentationFormat>
  <Paragraphs>24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3" baseType="lpstr">
      <vt:lpstr>Calibri</vt:lpstr>
      <vt:lpstr>Calibri Light</vt:lpstr>
      <vt:lpstr>Ретро</vt:lpstr>
      <vt:lpstr>Тепловые явления </vt:lpstr>
      <vt:lpstr>Тепловое движение </vt:lpstr>
      <vt:lpstr>Теплопередача</vt:lpstr>
      <vt:lpstr>Теплопроводность</vt:lpstr>
      <vt:lpstr>Конвекция</vt:lpstr>
      <vt:lpstr>Излучение</vt:lpstr>
      <vt:lpstr>Агрегатное состояние вещества</vt:lpstr>
      <vt:lpstr>Расчёт количества теплоты, необходимого для нагревания тела</vt:lpstr>
      <vt:lpstr>Опыт плавления льда </vt:lpstr>
      <vt:lpstr>Применение тепловых явлений в жизни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тепловые явления </dc:title>
  <dc:creator>Пользователь</dc:creator>
  <cp:lastModifiedBy>Вадим</cp:lastModifiedBy>
  <cp:revision>39</cp:revision>
  <dcterms:created xsi:type="dcterms:W3CDTF">2018-03-25T17:57:34Z</dcterms:created>
  <dcterms:modified xsi:type="dcterms:W3CDTF">2021-04-06T15:39:06Z</dcterms:modified>
</cp:coreProperties>
</file>