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690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292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495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367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68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9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058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612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154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394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281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4924A-989C-42C0-988A-9E88BE88ED9B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83B6E-5ED5-4393-8E69-144EE41B73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422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ru-RU" sz="1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406" y="69668"/>
            <a:ext cx="9892938" cy="662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3181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Широкоэкранный</PresentationFormat>
  <Paragraphs>8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Администратор</cp:lastModifiedBy>
  <cp:revision>2</cp:revision>
  <dcterms:created xsi:type="dcterms:W3CDTF">2024-02-12T11:40:11Z</dcterms:created>
  <dcterms:modified xsi:type="dcterms:W3CDTF">2024-02-12T11:42:42Z</dcterms:modified>
</cp:coreProperties>
</file>