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notesMasterIdLst>
    <p:notesMasterId r:id="rId30"/>
  </p:notesMasterIdLst>
  <p:sldIdLst>
    <p:sldId id="256" r:id="rId7"/>
    <p:sldId id="281" r:id="rId8"/>
    <p:sldId id="257" r:id="rId9"/>
    <p:sldId id="275" r:id="rId10"/>
    <p:sldId id="279" r:id="rId11"/>
    <p:sldId id="258" r:id="rId12"/>
    <p:sldId id="280" r:id="rId13"/>
    <p:sldId id="259" r:id="rId14"/>
    <p:sldId id="260" r:id="rId15"/>
    <p:sldId id="262" r:id="rId16"/>
    <p:sldId id="264" r:id="rId17"/>
    <p:sldId id="265" r:id="rId18"/>
    <p:sldId id="266" r:id="rId19"/>
    <p:sldId id="267" r:id="rId20"/>
    <p:sldId id="268" r:id="rId21"/>
    <p:sldId id="271" r:id="rId22"/>
    <p:sldId id="270" r:id="rId23"/>
    <p:sldId id="273" r:id="rId24"/>
    <p:sldId id="272" r:id="rId25"/>
    <p:sldId id="276" r:id="rId26"/>
    <p:sldId id="282" r:id="rId27"/>
    <p:sldId id="277" r:id="rId28"/>
    <p:sldId id="27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C2AAE-3F22-4F5A-A889-8C387D0137BF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6A471F-8FCB-4293-AAC8-07117865BC4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7493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6A471F-8FCB-4293-AAC8-07117865BC42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747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3408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998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495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0779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8675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4813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060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4658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073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883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05717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247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52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584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3464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4846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211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759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0547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7481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709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011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2105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2242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9770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1920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897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0007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5779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1991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6621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3311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4967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6152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130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22146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9686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4633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06245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4326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4158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169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9931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511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67200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5736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4059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477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0871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1486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9617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73531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7528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19820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5931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2739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34296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6992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0532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5135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61227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2858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198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38913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9221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926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D3242-E42D-41CC-B623-B43C22BDB5EA}" type="datetimeFigureOut">
              <a:rPr lang="ru-RU" smtClean="0"/>
              <a:t>06.03.2023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4BC5D-315E-416F-8E1A-F581966DFB7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4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789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390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52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77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5A84C-AC9F-4788-B72F-6C2B47EF5A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B82F8-26E6-443E-9296-FE29BF99F2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42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23.jp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2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microsoft.com/office/2007/relationships/media" Target="../media/media9.m4a"/><Relationship Id="rId7" Type="http://schemas.openxmlformats.org/officeDocument/2006/relationships/image" Target="../media/image4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57.xml"/><Relationship Id="rId4" Type="http://schemas.openxmlformats.org/officeDocument/2006/relationships/audio" Target="../media/media9.m4a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5.jpeg"/><Relationship Id="rId3" Type="http://schemas.openxmlformats.org/officeDocument/2006/relationships/slideLayout" Target="../slideLayouts/slideLayout57.xml"/><Relationship Id="rId7" Type="http://schemas.openxmlformats.org/officeDocument/2006/relationships/image" Target="../media/image30.jpeg"/><Relationship Id="rId12" Type="http://schemas.openxmlformats.org/officeDocument/2006/relationships/image" Target="../media/image6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Relationship Id="rId1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gif"/><Relationship Id="rId5" Type="http://schemas.openxmlformats.org/officeDocument/2006/relationships/image" Target="../media/image37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Tanya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0291"/>
            <a:ext cx="9143999" cy="684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 rot="21085972">
            <a:off x="359244" y="1081112"/>
            <a:ext cx="842551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«Волшебные зверушки»</a:t>
            </a:r>
            <a:endParaRPr lang="ru-RU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517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8640"/>
            <a:ext cx="7254994" cy="6512258"/>
          </a:xfrm>
        </p:spPr>
      </p:pic>
      <p:pic>
        <p:nvPicPr>
          <p:cNvPr id="5" name="z_uko_ye-effekty-z_onok-telefo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26594" y="60212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3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Tanya\Desktop\sea-vector-3821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3" y="-531440"/>
            <a:ext cx="9525001" cy="89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anya\Desktop\orig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87810"/>
            <a:ext cx="5238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3362" y="61878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6000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88" y="-1042988"/>
            <a:ext cx="9528176" cy="895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450" y="574675"/>
            <a:ext cx="5243513" cy="571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92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для гимнастики2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088" y="-1042988"/>
            <a:ext cx="9528176" cy="895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243" y="764704"/>
            <a:ext cx="5243513" cy="571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для гимнастики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44408" y="58732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2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7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17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2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axres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Crazy_Frog_-_Pinocchio_5477182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630932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42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8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30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sea-vector-3821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7315"/>
            <a:ext cx="9252519" cy="869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orig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065" y="1119403"/>
            <a:ext cx="5238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2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1560" y="63813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8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9105eee3ad76ccad769c7ed8414678e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459432"/>
            <a:ext cx="9684444" cy="731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звук чуд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28384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42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16632"/>
            <a:ext cx="6552728" cy="316835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4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загадка</a:t>
            </a:r>
          </a:p>
          <a:p>
            <a:pPr>
              <a:buNone/>
            </a:pP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Мордочка усатая, </a:t>
            </a:r>
          </a:p>
          <a:p>
            <a:pPr algn="ctr">
              <a:buNone/>
            </a:pPr>
            <a:r>
              <a:rPr lang="ru-RU" sz="4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шубка полосатая</a:t>
            </a:r>
          </a:p>
          <a:p>
            <a:pPr>
              <a:buNone/>
            </a:pP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Часто умывается,</a:t>
            </a:r>
          </a:p>
          <a:p>
            <a:pPr algn="r">
              <a:buNone/>
            </a:pPr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с водой не знается</a:t>
            </a:r>
            <a:endParaRPr lang="ru-RU" sz="4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992" y="2852936"/>
            <a:ext cx="4932040" cy="3699030"/>
          </a:xfrm>
          <a:prstGeom prst="rect">
            <a:avLst/>
          </a:prstGeom>
        </p:spPr>
      </p:pic>
      <p:pic>
        <p:nvPicPr>
          <p:cNvPr id="7172" name="Picture 4" descr="G:\1547843137_5c423629804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040" y="693399"/>
            <a:ext cx="5421944" cy="518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28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88640"/>
            <a:ext cx="6707088" cy="31249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загадка</a:t>
            </a:r>
          </a:p>
          <a:p>
            <a:pPr algn="ctr">
              <a:buNone/>
            </a:pPr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дупле живет</a:t>
            </a:r>
          </a:p>
          <a:p>
            <a:pPr algn="ctr">
              <a:buNone/>
            </a:pPr>
            <a:r>
              <a:rPr lang="ru-RU" sz="5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 орешки грызет</a:t>
            </a:r>
            <a:endParaRPr lang="ru-RU" sz="5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158" y="2996952"/>
            <a:ext cx="5028051" cy="3771038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095" y="1124744"/>
            <a:ext cx="6480175" cy="486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205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5837" y="61224"/>
            <a:ext cx="7384334" cy="329298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загадка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Кто в лесу глухом живёт,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Неуклюжий, косолапый?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Летом ест малину, мёд,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зимой сосет он лапу.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968" y="2852936"/>
            <a:ext cx="5220072" cy="3915054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60" y="784843"/>
            <a:ext cx="758348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15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93" y="11899"/>
            <a:ext cx="8784976" cy="2697021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Упражнение «Киска сердится»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Есть у нас в квартире кошка,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Любит пошипеть немножко.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Спинку выгнула дугой,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Сердится на нас с тобой.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https://easy-speech.ru/images/articles/artikul3-5/2018-02-23_07-47-07_compresse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08920"/>
            <a:ext cx="3819525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6" cstate="print"/>
          <a:srcRect l="4938" r="13580"/>
          <a:stretch/>
        </p:blipFill>
        <p:spPr bwMode="auto">
          <a:xfrm>
            <a:off x="5940152" y="2439630"/>
            <a:ext cx="2088232" cy="15654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для гимнастики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28384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46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9512" y="147990"/>
            <a:ext cx="8784976" cy="320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 «Белочка»</a:t>
            </a:r>
            <a:r>
              <a:rPr lang="ru-RU" alt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Белка щелкает орешки</a:t>
            </a: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Обстоятельно, без спешки. </a:t>
            </a: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Упирает язычок</a:t>
            </a: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Влево, вправо, на бочок.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9" t="8370" r="5786"/>
          <a:stretch/>
        </p:blipFill>
        <p:spPr bwMode="auto">
          <a:xfrm>
            <a:off x="5630705" y="332656"/>
            <a:ext cx="2808312" cy="2160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для гимнастики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34217" y="5877272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80146"/>
            <a:ext cx="4206240" cy="310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8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2448272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Упражнение «Вкусное варенье»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Знает это весь народ,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Любит мишка вкусный мёд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Язычком губу оближет,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подсядет к мёду ближе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s://easy-speech.ru/images/articles/artikul3-5/2018-02-23_07-47-44_compresse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85378"/>
            <a:ext cx="3888432" cy="389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9" t="8370" r="5786"/>
          <a:stretch/>
        </p:blipFill>
        <p:spPr bwMode="auto">
          <a:xfrm>
            <a:off x="5508104" y="2685378"/>
            <a:ext cx="2479462" cy="19750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для гимнастики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44408" y="5975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2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st.depositphotos.com/1602129/1347/v/950/depositphotos_13473726-stock-illustration-colored-pattern-with-paw-prin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035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st.depositphotos.com/1602129/1347/v/950/depositphotos_13473726-stock-illustration-colored-pattern-with-paw-print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для гимнастики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56376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8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7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st.depositphotos.com/1602129/1347/v/950/depositphotos_13473726-stock-illustration-colored-pattern-with-paw-prin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119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3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1266" name="Picture 2" descr="G:\sea-vector-382180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4" y="-132508"/>
            <a:ext cx="9145014" cy="831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G:\orig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118" y="1113574"/>
            <a:ext cx="5238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3.aiff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68344" y="62189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15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6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853929"/>
              </p:ext>
            </p:extLst>
          </p:nvPr>
        </p:nvGraphicFramePr>
        <p:xfrm>
          <a:off x="179512" y="332656"/>
          <a:ext cx="8964489" cy="584492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{5FD0F851-EC5A-4D38-B0AD-8093EC10F338}</a:tableStyleId>
              </a:tblPr>
              <a:tblGrid>
                <a:gridCol w="2097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35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16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16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0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Лошадка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 нам лошадка прискакала,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Стук копыт мы услыхали,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Вверх поднимем язычок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  поскачем на лужок.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25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7655" algn="l"/>
                          <a:tab pos="3192780" algn="r"/>
                        </a:tabLst>
                      </a:pPr>
                      <a:r>
                        <a:rPr lang="ru-RU" sz="1400">
                          <a:effectLst/>
                        </a:rPr>
                        <a:t>	 </a:t>
                      </a:r>
                      <a:endParaRPr lang="ru-RU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7655" algn="l"/>
                          <a:tab pos="3192780" algn="r"/>
                        </a:tabLs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Лягушки</a:t>
                      </a:r>
                      <a:endParaRPr lang="ru-RU" sz="11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Тянуть губы прямо к ушкам </a:t>
                      </a:r>
                      <a:endParaRPr lang="ru-RU" sz="11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Очень нравится лягушкам.</a:t>
                      </a:r>
                      <a:endParaRPr lang="ru-RU" sz="11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Улыбаются, смеются. </a:t>
                      </a:r>
                      <a:endParaRPr lang="ru-RU" sz="11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А глаза у них как блюдца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21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Слоненок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Подражаю я слону,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Губы хоботом тяну.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Губы хоботком сложились,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Со слоненком подружились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7598" marR="6759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082" name="Рисунок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4" r="24577" b="10489"/>
          <a:stretch>
            <a:fillRect/>
          </a:stretch>
        </p:blipFill>
        <p:spPr bwMode="auto">
          <a:xfrm>
            <a:off x="5074510" y="523875"/>
            <a:ext cx="976313" cy="103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Рисунок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56" y="523875"/>
            <a:ext cx="2047794" cy="160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Рисунок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9" r="20515"/>
          <a:stretch>
            <a:fillRect/>
          </a:stretch>
        </p:blipFill>
        <p:spPr bwMode="auto">
          <a:xfrm>
            <a:off x="505578" y="2649944"/>
            <a:ext cx="142875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Рисунок 2" descr="http://www.logoped-tver.ru/images/artik_gimn/artik_gimn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100" y="2705967"/>
            <a:ext cx="210502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Рисунок 2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78" y="4658054"/>
            <a:ext cx="14573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Рисунок 3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73" r="1840" b="-5814"/>
          <a:stretch>
            <a:fillRect/>
          </a:stretch>
        </p:blipFill>
        <p:spPr bwMode="auto">
          <a:xfrm>
            <a:off x="5923657" y="1123377"/>
            <a:ext cx="769937" cy="118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Рисунок 299" descr="http://improvehealth.ru/sites/default/files/imagecache/originalwater/u210/2014/05/artrit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" r="68681" b="50648"/>
          <a:stretch>
            <a:fillRect/>
          </a:stretch>
        </p:blipFill>
        <p:spPr bwMode="auto">
          <a:xfrm>
            <a:off x="5220072" y="2895212"/>
            <a:ext cx="1212850" cy="97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Рисунок 3"/>
          <p:cNvPicPr>
            <a:picLocks noChangeAspect="1" noChangeArrowheads="1"/>
          </p:cNvPicPr>
          <p:nvPr/>
        </p:nvPicPr>
        <p:blipFill>
          <a:blip r:embed="rId1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6" r="4726" b="22598"/>
          <a:stretch>
            <a:fillRect/>
          </a:stretch>
        </p:blipFill>
        <p:spPr bwMode="auto">
          <a:xfrm>
            <a:off x="4638575" y="4658054"/>
            <a:ext cx="1670050" cy="10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танец лягушат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661519" y="6117595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506" y="602031"/>
            <a:ext cx="2082619" cy="15712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405" y="4635147"/>
            <a:ext cx="1943720" cy="145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7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7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https://st.depositphotos.com/1602129/1347/v/950/depositphotos_13473726-stock-illustration-colored-pattern-with-paw-print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9512" y="116632"/>
            <a:ext cx="8856984" cy="65593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148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4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0075"/>
            <a:ext cx="9144000" cy="8315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Tanya\Desktop\orig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300" y="577850"/>
            <a:ext cx="5238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12360" y="57948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50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6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85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139</Words>
  <Application>Microsoft Office PowerPoint</Application>
  <PresentationFormat>Экран (4:3)</PresentationFormat>
  <Paragraphs>43</Paragraphs>
  <Slides>23</Slides>
  <Notes>1</Notes>
  <HiddenSlides>0</HiddenSlides>
  <MMClips>16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Arial</vt:lpstr>
      <vt:lpstr>Calibri</vt:lpstr>
      <vt:lpstr>Times New Roman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Упражнение «Киска сердится» Есть у нас в квартире кошка, Любит пошипеть немножко. Спинку выгнула дугой, Сердится на нас с тобой.</vt:lpstr>
      <vt:lpstr>Презентация PowerPoint</vt:lpstr>
      <vt:lpstr>Упражнение «Вкусное варенье» Знает это весь народ, Любит мишка вкусный мёд Язычком губу оближет, И подсядет к мёду ближе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Tanya</dc:creator>
  <cp:lastModifiedBy>User</cp:lastModifiedBy>
  <cp:revision>30</cp:revision>
  <dcterms:created xsi:type="dcterms:W3CDTF">2020-02-24T08:17:37Z</dcterms:created>
  <dcterms:modified xsi:type="dcterms:W3CDTF">2023-03-06T13:52:05Z</dcterms:modified>
</cp:coreProperties>
</file>