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5" r:id="rId4"/>
    <p:sldId id="259" r:id="rId5"/>
    <p:sldId id="260" r:id="rId6"/>
    <p:sldId id="262" r:id="rId7"/>
    <p:sldId id="261" r:id="rId8"/>
    <p:sldId id="264" r:id="rId9"/>
    <p:sldId id="263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E64E"/>
    <a:srgbClr val="DDE05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9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C9EC7B3-7E93-4BAC-A66C-3DC030747FCC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0061C38-B64A-4CBE-A7C3-56ACD4BFE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over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krot.info/uploads/posts/2020-01/1579373501_35-11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1255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15616" y="1124744"/>
            <a:ext cx="6984776" cy="4608512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276872"/>
            <a:ext cx="7056784" cy="1828800"/>
          </a:xfrm>
        </p:spPr>
        <p:txBody>
          <a:bodyPr>
            <a:normAutofit fontScale="90000"/>
          </a:bodyPr>
          <a:lstStyle/>
          <a:p>
            <a:r>
              <a:rPr lang="ru-RU" i="1" dirty="0" err="1" smtClean="0">
                <a:solidFill>
                  <a:schemeClr val="accent1">
                    <a:lumMod val="50000"/>
                  </a:schemeClr>
                </a:solidFill>
              </a:rPr>
              <a:t>Квест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 –игра  «Будущие Защитники Отечества»</a:t>
            </a:r>
            <a:r>
              <a:rPr lang="ru-RU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ru-RU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149080"/>
            <a:ext cx="7488832" cy="1752600"/>
          </a:xfrm>
        </p:spPr>
        <p:txBody>
          <a:bodyPr>
            <a:norm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</a:rPr>
              <a:t>СПДС «</a:t>
            </a:r>
            <a:r>
              <a:rPr lang="ru-RU" dirty="0" smtClean="0">
                <a:solidFill>
                  <a:schemeClr val="bg1"/>
                </a:solidFill>
              </a:rPr>
              <a:t>Буратино»</a:t>
            </a:r>
          </a:p>
          <a:p>
            <a:pPr algn="r"/>
            <a:r>
              <a:rPr lang="ru-RU" dirty="0" smtClean="0">
                <a:solidFill>
                  <a:schemeClr val="bg1"/>
                </a:solidFill>
              </a:rPr>
              <a:t>Средняя </a:t>
            </a:r>
            <a:r>
              <a:rPr lang="ru-RU" dirty="0" smtClean="0">
                <a:solidFill>
                  <a:schemeClr val="bg1"/>
                </a:solidFill>
              </a:rPr>
              <a:t>группа «</a:t>
            </a:r>
            <a:r>
              <a:rPr lang="ru-RU" dirty="0" smtClean="0">
                <a:solidFill>
                  <a:schemeClr val="bg1"/>
                </a:solidFill>
              </a:rPr>
              <a:t>Радуга»                        Воспитатель: </a:t>
            </a:r>
            <a:r>
              <a:rPr lang="ru-RU" dirty="0" err="1" smtClean="0">
                <a:solidFill>
                  <a:schemeClr val="bg1"/>
                </a:solidFill>
              </a:rPr>
              <a:t>Котлобай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Г.В.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" name="Picture 2" descr="https://itexts.net/files/online_html/133997/i_147.png"/>
          <p:cNvPicPr>
            <a:picLocks noChangeAspect="1" noChangeArrowheads="1"/>
          </p:cNvPicPr>
          <p:nvPr/>
        </p:nvPicPr>
        <p:blipFill>
          <a:blip r:embed="rId3" cstate="print"/>
          <a:srcRect l="19985" t="18086" r="10933"/>
          <a:stretch>
            <a:fillRect/>
          </a:stretch>
        </p:blipFill>
        <p:spPr bwMode="auto">
          <a:xfrm>
            <a:off x="1115616" y="3356992"/>
            <a:ext cx="1465337" cy="2378621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solidFill>
            <a:srgbClr val="D8E64E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6048672"/>
          </a:xfrm>
        </p:spPr>
        <p:txBody>
          <a:bodyPr>
            <a:normAutofit fontScale="92500" lnSpcReduction="10000"/>
          </a:bodyPr>
          <a:lstStyle/>
          <a:p>
            <a:pPr marL="0" indent="358775" algn="just">
              <a:buNone/>
            </a:pPr>
            <a:r>
              <a:rPr lang="ru-RU" b="1" dirty="0" smtClean="0">
                <a:solidFill>
                  <a:schemeClr val="bg1"/>
                </a:solidFill>
              </a:rPr>
              <a:t>Цель: </a:t>
            </a:r>
            <a:r>
              <a:rPr lang="ru-RU" dirty="0" smtClean="0">
                <a:solidFill>
                  <a:schemeClr val="bg1"/>
                </a:solidFill>
              </a:rPr>
              <a:t>формирование у детей дошкольного возраста патриотических чувств, воспитания любви и уважения к защитникам Родины через игру.</a:t>
            </a:r>
          </a:p>
          <a:p>
            <a:pPr marL="0" indent="358775" algn="just">
              <a:buNone/>
            </a:pPr>
            <a:endParaRPr lang="ru-RU" sz="1700" b="1" dirty="0" smtClean="0">
              <a:solidFill>
                <a:schemeClr val="bg1"/>
              </a:solidFill>
            </a:endParaRPr>
          </a:p>
          <a:p>
            <a:pPr marL="0" indent="358775" algn="just">
              <a:buNone/>
            </a:pPr>
            <a:r>
              <a:rPr lang="ru-RU" b="1" dirty="0" smtClean="0">
                <a:solidFill>
                  <a:schemeClr val="bg1"/>
                </a:solidFill>
              </a:rPr>
              <a:t>Задачи: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358775"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bg1"/>
                </a:solidFill>
              </a:rPr>
              <a:t>Формировать у детей первоначальные представления о героическом прошлом нашей Родины. </a:t>
            </a:r>
          </a:p>
          <a:p>
            <a:pPr marL="0" indent="358775"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bg1"/>
                </a:solidFill>
              </a:rPr>
              <a:t>Воспитывать у детей качества необходимые будущему защитнику Родины, чувство взаимопомощи, выдержку, находчивость, смелость, упорство, умение сплоченно действовать в сложных ситуациях, ответственное отношение к поставленной задаче. </a:t>
            </a:r>
          </a:p>
          <a:p>
            <a:pPr marL="0" indent="358775"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bg1"/>
                </a:solidFill>
              </a:rPr>
              <a:t>Развивать у детей двигательную активность, волевые качества, целеустремленность, выдержку, чувство коллективизма.</a:t>
            </a:r>
          </a:p>
          <a:p>
            <a:pPr marL="0" indent="358775" algn="just"/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D:\фото\IMG_20201102_10222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1419" b="19710"/>
          <a:stretch>
            <a:fillRect/>
          </a:stretch>
        </p:blipFill>
        <p:spPr bwMode="auto">
          <a:xfrm>
            <a:off x="1403648" y="1268760"/>
            <a:ext cx="6192688" cy="5444762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332656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</a:rPr>
              <a:t>Будущие Защитники Отечества</a:t>
            </a:r>
            <a:endParaRPr lang="ru-RU" sz="4000" b="1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D:\фото\IMG_20201102_10233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772816"/>
            <a:ext cx="2754306" cy="3672408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2051" name="Picture 3" descr="D:\фото\IMG_20201102_1029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492895"/>
            <a:ext cx="2952328" cy="3936437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2052" name="Picture 4" descr="D:\фото\IMG_20201102_1032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772817"/>
            <a:ext cx="2823777" cy="3765036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41277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</a:pPr>
            <a:r>
              <a:rPr lang="ru-RU" sz="40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Станция «Стрелковый поединок»</a:t>
            </a:r>
            <a:endParaRPr lang="ru-RU" sz="4000" i="1" dirty="0"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D:\фото\IMG_20201102_10354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4567" t="10276" r="10942" b="7517"/>
          <a:stretch>
            <a:fillRect/>
          </a:stretch>
        </p:blipFill>
        <p:spPr bwMode="auto">
          <a:xfrm>
            <a:off x="179512" y="1340768"/>
            <a:ext cx="2664296" cy="3456384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3076" name="Picture 4" descr="D:\фото\IMG_20201102_103608.jpg"/>
          <p:cNvPicPr>
            <a:picLocks noChangeAspect="1" noChangeArrowheads="1"/>
          </p:cNvPicPr>
          <p:nvPr/>
        </p:nvPicPr>
        <p:blipFill>
          <a:blip r:embed="rId4" cstate="print"/>
          <a:srcRect l="12651" t="9488" r="13556" b="14611"/>
          <a:stretch>
            <a:fillRect/>
          </a:stretch>
        </p:blipFill>
        <p:spPr bwMode="auto">
          <a:xfrm>
            <a:off x="2987824" y="1844824"/>
            <a:ext cx="2880320" cy="3950153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3077" name="Picture 5" descr="D:\фото\IMG_20201102_103743.jpg"/>
          <p:cNvPicPr>
            <a:picLocks noChangeAspect="1" noChangeArrowheads="1"/>
          </p:cNvPicPr>
          <p:nvPr/>
        </p:nvPicPr>
        <p:blipFill>
          <a:blip r:embed="rId5" cstate="print"/>
          <a:srcRect l="6004" b="5433"/>
          <a:stretch>
            <a:fillRect/>
          </a:stretch>
        </p:blipFill>
        <p:spPr bwMode="auto">
          <a:xfrm>
            <a:off x="6012160" y="2636912"/>
            <a:ext cx="2877784" cy="3860348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0811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Станция «Полевая кухня»</a:t>
            </a:r>
            <a:endParaRPr lang="ru-RU" i="1" dirty="0"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фото\IMG_20201102_10394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4443" b="13751"/>
          <a:stretch>
            <a:fillRect/>
          </a:stretch>
        </p:blipFill>
        <p:spPr bwMode="auto">
          <a:xfrm>
            <a:off x="2123728" y="1268760"/>
            <a:ext cx="4862041" cy="5303239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Станция «На привале»</a:t>
            </a:r>
            <a:br>
              <a:rPr lang="ru-RU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</a:br>
            <a:endParaRPr lang="ru-RU" i="1" dirty="0"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D:\фото\IMG_20201102_1043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12776"/>
            <a:ext cx="2784730" cy="3712973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5124" name="Picture 4" descr="D:\фото\IMG_20201102_1044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204864"/>
            <a:ext cx="2967794" cy="3957059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5125" name="Picture 5" descr="D:\фото\IMG_20201102_1047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340768"/>
            <a:ext cx="2841780" cy="3789040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Станция «Госпиталь»</a:t>
            </a:r>
            <a:endParaRPr lang="ru-RU" i="1" dirty="0"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20000"/>
              </a:lnSpc>
            </a:pPr>
            <a:r>
              <a:rPr lang="ru-RU" dirty="0" smtClean="0"/>
              <a:t>Станция «Сборка»</a:t>
            </a:r>
            <a:endParaRPr lang="ru-RU" dirty="0"/>
          </a:p>
        </p:txBody>
      </p:sp>
      <p:pic>
        <p:nvPicPr>
          <p:cNvPr id="6146" name="Picture 2" descr="D:\фото\IMG_20201102_104731_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340768"/>
            <a:ext cx="2883322" cy="3844429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6147" name="Picture 3" descr="D:\фото\IMG_20201102_104922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916832"/>
            <a:ext cx="2949792" cy="3933056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6148" name="Picture 4" descr="D:\фото\IMG_20201102_1051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2708920"/>
            <a:ext cx="2841780" cy="3789040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11560" y="188640"/>
            <a:ext cx="8229600" cy="1008112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1" u="none" strike="noStrike" kern="1200" cap="none" spc="0" normalizeH="0" baseline="0" noProof="0" dirty="0" smtClean="0">
                <a:ln w="6350">
                  <a:noFill/>
                </a:ln>
                <a:solidFill>
                  <a:schemeClr val="accent1">
                    <a:lumMod val="50000"/>
                  </a:schemeClr>
                </a:solidFill>
                <a:uLnTx/>
                <a:uFillTx/>
                <a:ea typeface="+mj-ea"/>
                <a:cs typeface="+mj-cs"/>
              </a:rPr>
              <a:t>Станция «Сборка»</a:t>
            </a:r>
            <a:endParaRPr kumimoji="0" lang="ru-RU" sz="4100" b="1" i="1" u="none" strike="noStrike" kern="1200" cap="none" spc="0" normalizeH="0" baseline="0" noProof="0" dirty="0">
              <a:ln w="6350">
                <a:noFill/>
              </a:ln>
              <a:solidFill>
                <a:schemeClr val="accent1">
                  <a:lumMod val="50000"/>
                </a:schemeClr>
              </a:solidFill>
              <a:uLnTx/>
              <a:uFillTx/>
              <a:ea typeface="+mj-ea"/>
              <a:cs typeface="+mj-cs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3" descr="D:\фото\IMG_20201102_10542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340768"/>
            <a:ext cx="3960440" cy="5280586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7172" name="Picture 4" descr="D:\фото\IMG_20201102_1054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340768"/>
            <a:ext cx="3991372" cy="5321829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00811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Станция «Минное поле»</a:t>
            </a:r>
            <a:endParaRPr lang="ru-RU" i="1" dirty="0"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D:\фото\IMG_20201102_10555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68760"/>
            <a:ext cx="2721304" cy="3628405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8195" name="Picture 3" descr="D:\фото\IMG_20201102_1056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636912"/>
            <a:ext cx="2821242" cy="3761656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8196" name="Picture 4" descr="D:\фото\IMG_20201102_1057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844824"/>
            <a:ext cx="2983259" cy="3977679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10" name="Прямоугольник 9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0811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ШТАБ</a:t>
            </a:r>
            <a:endParaRPr lang="ru-RU" i="1" dirty="0"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D:\фото\IMG_20201102_105835_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268760"/>
            <a:ext cx="3996444" cy="5328592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9220" name="Picture 4" descr="D:\фото\IMG_20201102_1101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268760"/>
            <a:ext cx="4011910" cy="5349213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0811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ПОБЕДА!</a:t>
            </a:r>
            <a:endParaRPr lang="ru-RU" i="1" dirty="0"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ytimg.com/vi/p-mf57DYTcI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D:\фото\IMG_20201102_11042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0859" b="13751"/>
          <a:stretch>
            <a:fillRect/>
          </a:stretch>
        </p:blipFill>
        <p:spPr bwMode="auto">
          <a:xfrm>
            <a:off x="1763688" y="1196752"/>
            <a:ext cx="5488686" cy="5517232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sp>
        <p:nvSpPr>
          <p:cNvPr id="10" name="Прямоугольник 9"/>
          <p:cNvSpPr/>
          <p:nvPr/>
        </p:nvSpPr>
        <p:spPr>
          <a:xfrm>
            <a:off x="683568" y="260648"/>
            <a:ext cx="7848872" cy="864096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882352"/>
          </a:xfrm>
        </p:spPr>
        <p:txBody>
          <a:bodyPr>
            <a:noAutofit/>
          </a:bodyPr>
          <a:lstStyle/>
          <a:p>
            <a:r>
              <a:rPr lang="ru-RU" sz="40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Будущие защитники Отечества</a:t>
            </a:r>
            <a:endParaRPr lang="ru-RU" sz="4000" i="1" dirty="0">
              <a:solidFill>
                <a:schemeClr val="accent1">
                  <a:lumMod val="50000"/>
                </a:schemeClr>
              </a:solidFill>
              <a:effectLst/>
              <a:latin typeface="+mn-lt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krot.info/uploads/posts/2020-01/1579373501_35-11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1255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15616" y="1124744"/>
            <a:ext cx="6984776" cy="4608512"/>
          </a:xfrm>
          <a:prstGeom prst="rect">
            <a:avLst/>
          </a:prstGeom>
          <a:solidFill>
            <a:srgbClr val="D8E64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4509120"/>
            <a:ext cx="7056784" cy="1828800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ru-RU" sz="6000" i="1" dirty="0" smtClean="0">
                <a:solidFill>
                  <a:schemeClr val="accent1">
                    <a:lumMod val="50000"/>
                  </a:schemeClr>
                </a:solidFill>
              </a:rPr>
              <a:t>Спасибо за внимание!</a:t>
            </a:r>
            <a:r>
              <a:rPr lang="ru-RU" sz="600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600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ru-RU" sz="6000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Picture 2" descr="https://itexts.net/files/online_html/133997/i_147.png"/>
          <p:cNvPicPr>
            <a:picLocks noChangeAspect="1" noChangeArrowheads="1"/>
          </p:cNvPicPr>
          <p:nvPr/>
        </p:nvPicPr>
        <p:blipFill>
          <a:blip r:embed="rId3" cstate="print"/>
          <a:srcRect l="19985" t="18086" r="10933"/>
          <a:stretch>
            <a:fillRect/>
          </a:stretch>
        </p:blipFill>
        <p:spPr bwMode="auto">
          <a:xfrm>
            <a:off x="1115616" y="3356992"/>
            <a:ext cx="1465337" cy="2378621"/>
          </a:xfrm>
          <a:prstGeom prst="rect">
            <a:avLst/>
          </a:prstGeom>
          <a:noFill/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225</TotalTime>
  <Words>149</Words>
  <Application>Microsoft Office PowerPoint</Application>
  <PresentationFormat>Экран (4:3)</PresentationFormat>
  <Paragraphs>21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Квест –игра  «Будущие Защитники Отечества» </vt:lpstr>
      <vt:lpstr>Слайд 2</vt:lpstr>
      <vt:lpstr>Слайд 3</vt:lpstr>
      <vt:lpstr>Станция «Стрелковый поединок»</vt:lpstr>
      <vt:lpstr>Станция «Полевая кухня»</vt:lpstr>
      <vt:lpstr>Станция «На привале» </vt:lpstr>
      <vt:lpstr>Станция «Госпиталь»</vt:lpstr>
      <vt:lpstr>Станция «Сборка»</vt:lpstr>
      <vt:lpstr>Станция «Минное поле»</vt:lpstr>
      <vt:lpstr>ШТАБ</vt:lpstr>
      <vt:lpstr>ПОБЕДА!</vt:lpstr>
      <vt:lpstr>Будущие защитники Отечества</vt:lpstr>
      <vt:lpstr>Спасибо за внимание!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Квест –игра  «Защитники Отечества» </dc:title>
  <dc:creator>Admin</dc:creator>
  <cp:lastModifiedBy>Admin</cp:lastModifiedBy>
  <cp:revision>8</cp:revision>
  <dcterms:created xsi:type="dcterms:W3CDTF">2020-11-03T09:24:38Z</dcterms:created>
  <dcterms:modified xsi:type="dcterms:W3CDTF">2022-02-17T18:03:39Z</dcterms:modified>
</cp:coreProperties>
</file>