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6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402C5-394D-476F-B347-90020371E8D2}" type="datetimeFigureOut">
              <a:rPr lang="ru-RU" smtClean="0"/>
              <a:t>20.01.2019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20611-BCE9-4C6A-AC86-7BEA8CA620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6435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402C5-394D-476F-B347-90020371E8D2}" type="datetimeFigureOut">
              <a:rPr lang="ru-RU" smtClean="0"/>
              <a:t>20.01.2019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20611-BCE9-4C6A-AC86-7BEA8CA620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377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402C5-394D-476F-B347-90020371E8D2}" type="datetimeFigureOut">
              <a:rPr lang="ru-RU" smtClean="0"/>
              <a:t>20.01.2019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20611-BCE9-4C6A-AC86-7BEA8CA620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5484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402C5-394D-476F-B347-90020371E8D2}" type="datetimeFigureOut">
              <a:rPr lang="ru-RU" smtClean="0"/>
              <a:t>20.01.2019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20611-BCE9-4C6A-AC86-7BEA8CA620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7527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402C5-394D-476F-B347-90020371E8D2}" type="datetimeFigureOut">
              <a:rPr lang="ru-RU" smtClean="0"/>
              <a:t>20.01.2019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20611-BCE9-4C6A-AC86-7BEA8CA620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9811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402C5-394D-476F-B347-90020371E8D2}" type="datetimeFigureOut">
              <a:rPr lang="ru-RU" smtClean="0"/>
              <a:t>20.01.2019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20611-BCE9-4C6A-AC86-7BEA8CA620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08904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402C5-394D-476F-B347-90020371E8D2}" type="datetimeFigureOut">
              <a:rPr lang="ru-RU" smtClean="0"/>
              <a:t>20.01.2019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20611-BCE9-4C6A-AC86-7BEA8CA620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5172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402C5-394D-476F-B347-90020371E8D2}" type="datetimeFigureOut">
              <a:rPr lang="ru-RU" smtClean="0"/>
              <a:t>20.01.2019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20611-BCE9-4C6A-AC86-7BEA8CA620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96803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402C5-394D-476F-B347-90020371E8D2}" type="datetimeFigureOut">
              <a:rPr lang="ru-RU" smtClean="0"/>
              <a:t>20.01.2019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20611-BCE9-4C6A-AC86-7BEA8CA620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6483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402C5-394D-476F-B347-90020371E8D2}" type="datetimeFigureOut">
              <a:rPr lang="ru-RU" smtClean="0"/>
              <a:t>20.01.2019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20611-BCE9-4C6A-AC86-7BEA8CA620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850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402C5-394D-476F-B347-90020371E8D2}" type="datetimeFigureOut">
              <a:rPr lang="ru-RU" smtClean="0"/>
              <a:t>20.01.2019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20611-BCE9-4C6A-AC86-7BEA8CA620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5027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5402C5-394D-476F-B347-90020371E8D2}" type="datetimeFigureOut">
              <a:rPr lang="ru-RU" smtClean="0"/>
              <a:t>20.01.2019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720611-BCE9-4C6A-AC86-7BEA8CA620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887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12.png"/><Relationship Id="rId7" Type="http://schemas.openxmlformats.org/officeDocument/2006/relationships/image" Target="../media/image33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7.png"/><Relationship Id="rId9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391"/>
            <a:ext cx="9150351" cy="6983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88640"/>
            <a:ext cx="816909" cy="3456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4070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94"/>
            <a:ext cx="9147175" cy="7023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5058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145"/>
            <a:ext cx="9144000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2343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3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79750">
            <a:off x="5871733" y="3557299"/>
            <a:ext cx="785409" cy="3323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0640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02312E-6 C 0.00104 -0.00139 0.00261 -0.00231 0.0033 -0.00416 C 0.01181 -0.02358 -0.0033 -0.01387 0.02709 -0.01688 C 0.02465 -0.03306 0.01979 -0.03722 0.00799 -0.04231 C 0.01111 -0.043 0.01441 -0.04347 0.01754 -0.04439 C 0.0191 -0.04485 0.02188 -0.04439 0.02222 -0.04647 C 0.02327 -0.05225 0.0099 -0.05826 0.00643 -0.06127 C 0.01441 -0.06196 0.02257 -0.06034 0.03021 -0.06335 C 0.03177 -0.06404 0.03021 -0.06913 0.02865 -0.06982 C 0.02361 -0.07237 0.01806 -0.07121 0.01285 -0.07191 C 0.00886 -0.07329 -0.00677 -0.0837 0.00799 -0.07399 C 0.01129 -0.08693 0.00712 -0.07769 -2.5E-6 -0.0867 C 0.00538 -0.0874 0.01111 -0.08601 0.01597 -0.08878 C 0.01771 -0.08971 0.01285 -0.09179 0.01111 -0.09295 C 0.00851 -0.09456 0.0059 -0.09595 0.0033 -0.09734 C -0.01146 -0.11584 0.02882 -0.09526 0.04132 -0.09942 C 0.03264 -0.10728 0.02604 -0.11352 0.01597 -0.11838 C 0.01372 -0.11954 0.01181 -0.12139 0.00955 -0.12254 C 0.0059 -0.12439 -0.00538 -0.12693 -0.00156 -0.12693 C 0.004 -0.12693 0.03959 -0.12208 0.05243 -0.12046 C 0.04219 -0.1311 0.05052 -0.12439 0.0382 -0.12902 C 0.03334 -0.13087 0.02865 -0.13318 0.02396 -0.13526 C 0.0224 -0.13595 0.0191 -0.13734 0.0191 -0.13734 C 0.0217 -0.13803 0.02431 -0.13988 0.02709 -0.13942 C 0.04063 -0.13711 0.02327 -0.13156 0.03663 -0.13734 C 0.03455 -0.15167 0.03195 -0.15445 0.02222 -0.16069 C 0.04688 -0.16254 0.05417 -0.15098 0.04775 -0.18173 C 0.0474 -0.18381 0.04549 -0.18474 0.04445 -0.18613 C 0.04584 -0.20023 0.04531 -0.21503 0.04931 -0.22821 C 0.05556 -0.24948 0.06875 -0.26497 0.07465 -0.2874 C 0.08351 -0.32069 0.09549 -0.35191 0.10486 -0.38474 C 0.11459 -0.41873 0.10834 -0.41156 0.11597 -0.44809 C 0.11788 -0.45757 0.12153 -0.46636 0.12396 -0.4756 C 0.12795 -0.4911 0.13177 -0.50659 0.13507 -0.52231 C 0.15608 -0.62428 0.13229 -0.55745 0.17622 -0.72092 C 0.18681 -0.76046 0.19601 -0.80046 0.20799 -0.8393 C 0.21875 -0.87468 0.2349 -0.90705 0.24445 -0.94289 C 0.2625 -1.01017 0.27483 -1.07977 0.29063 -1.14797 C 0.30452 -1.20832 0.31528 -1.26982 0.33021 -1.32971 C 0.33455 -1.34728 0.34775 -1.3815 0.34775 -1.40162 " pathEditMode="relative" ptsTypes="fffffffffffffffffffffffffffffffffffffffA">
                                      <p:cBhvr>
                                        <p:cTn id="6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6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5805264"/>
            <a:ext cx="993478" cy="4203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2388" y="990600"/>
            <a:ext cx="590550" cy="60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2010" y="6309320"/>
            <a:ext cx="423863" cy="42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-333047"/>
            <a:ext cx="668140" cy="666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9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2712" y="2585070"/>
            <a:ext cx="299641" cy="299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6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807" y="1292224"/>
            <a:ext cx="395841" cy="396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3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6496" y="-99392"/>
            <a:ext cx="704850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247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 C 0.00121 0.01088 0.00434 0.0213 0.00989 0.02917 C 0.01389 0.04606 0.02465 0.05972 0.03211 0.07407 C 0.03576 0.08102 0.0375 0.08773 0.04201 0.09398 C 0.04548 0.10995 0.05677 0.12037 0.06302 0.13403 C 0.06979 0.14907 0.0776 0.16458 0.08524 0.17894 C 0.0901 0.18843 0.0875 0.1787 0.09184 0.18958 C 0.09583 0.19931 0.0993 0.20764 0.10503 0.21574 C 0.10711 0.22454 0.11128 0.22755 0.1151 0.23449 C 0.11927 0.24236 0.12586 0.25648 0.12951 0.26528 C 0.13385 0.27662 0.13802 0.29421 0.14375 0.30394 C 0.15312 0.31944 0.16059 0.33727 0.16927 0.35324 C 0.17586 0.36528 0.18177 0.38009 0.18941 0.39028 C 0.1934 0.40208 0.19861 0.41273 0.2059 0.42153 C 0.21336 0.44676 0.22934 0.46782 0.24132 0.48912 C 0.24705 0.49931 0.24861 0.51458 0.25694 0.52153 C 0.26319 0.53472 0.27239 0.54352 0.28125 0.55255 C 0.28698 0.5581 0.29323 0.56366 0.29878 0.56968 C 0.30312 0.57384 0.30625 0.5787 0.31111 0.58194 C 0.31927 0.58773 0.32812 0.5912 0.33663 0.5956 C 0.34982 0.60255 0.3335 0.59514 0.34444 0.60208 C 0.35 0.60532 0.35711 0.60833 0.36319 0.60972 C 0.37777 0.62361 0.39583 0.62407 0.41302 0.62824 C 0.42448 0.63657 0.43923 0.63449 0.45191 0.63449 " pathEditMode="relative" rAng="0" ptsTypes="fffffffffffffffffffffffA">
                                      <p:cBhvr>
                                        <p:cTn id="15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87" y="31829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38889E-6 -8.51852E-6 C -0.00244 0.00786 -0.00331 0.01388 -0.0073 0.0206 C -0.00904 0.03194 -0.01598 0.053 -0.02154 0.06203 C -0.02397 0.0662 -0.02796 0.06851 -0.02987 0.07314 C -0.04133 0.09884 -0.05556 0.11898 -0.07154 0.13981 C -0.07831 0.14861 -0.08421 0.15879 -0.09167 0.16666 C -0.0941 0.17615 -0.09098 0.16712 -0.09775 0.17615 C -0.10643 0.18773 -0.09306 0.17499 -0.10365 0.18425 C -0.10834 0.19328 -0.10487 0.18773 -0.11563 0.19837 C -0.11719 0.19999 -0.11754 0.203 -0.1191 0.20486 C -0.13056 0.21828 -0.1198 0.20092 -0.12987 0.21435 C -0.13126 0.2162 -0.13195 0.21874 -0.13334 0.2206 C -0.13785 0.22661 -0.14792 0.2324 -0.15365 0.23657 C -0.16008 0.2412 -0.16772 0.25023 -0.17501 0.25231 C -0.1856 0.26296 -0.18074 0.26064 -0.1882 0.26342 C -0.19827 0.27291 -0.21303 0.2787 -0.22501 0.28101 C -0.2356 0.28819 -0.24688 0.28981 -0.25834 0.29374 C -0.27188 0.30486 -0.29046 0.303 -0.30608 0.30486 C -0.34185 0.3162 -0.3165 0.30925 -0.39775 0.30648 C -0.41147 0.30601 -0.42431 0.29675 -0.4382 0.29675 " pathEditMode="relative" ptsTypes="fffffffffffffffffffA">
                                      <p:cBhvr>
                                        <p:cTn id="17" dur="2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85185E-6 C 0.00399 -0.00324 0.00729 -0.00462 0.01198 -0.00625 C 0.01614 -0.00995 0.01909 -0.01111 0.02396 -0.01273 C 0.03437 -0.02268 0.04531 -0.03055 0.05607 -0.03958 C 0.06041 -0.04328 0.06389 -0.04814 0.06788 -0.05231 C 0.07014 -0.05462 0.075 -0.05856 0.075 -0.05856 C 0.08298 -0.07453 0.07014 -0.05 0.08229 -0.06828 C 0.08541 -0.07314 0.08802 -0.07847 0.09062 -0.08402 C 0.09531 -0.09421 0.09757 -0.10509 0.10121 -0.11574 C 0.10885 -0.1375 0.11823 -0.15902 0.12274 -0.1824 C 0.12587 -0.22361 0.125 -0.26504 0.12153 -0.30625 C 0.12205 -0.32106 0.11927 -0.33726 0.12396 -0.35069 C 0.13489 -0.38263 0.15781 -0.40486 0.18229 -0.41574 C 0.18507 -0.41828 0.18715 -0.4206 0.19062 -0.4206 " pathEditMode="relative" ptsTypes="fffffffffffffA">
                                      <p:cBhvr>
                                        <p:cTn id="19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6 0.04005 L 0.00086 -0.6634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5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6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45664">
            <a:off x="588306" y="5760885"/>
            <a:ext cx="1508677" cy="3018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6455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063 0.03148 C -0.03976 0.02939 -0.03924 0.02708 -0.0382 0.02523 C -0.03733 0.02384 -0.03542 0.02337 -0.03455 0.02222 C -0.03386 0.02083 -0.03403 0.01875 -0.03334 0.01759 C -0.02744 0.00902 -0.02657 0.00856 -0.02084 0.00393 C -0.01494 -0.00741 -0.00451 -0.01505 0.004 -0.02362 C 0.01198 -0.03125 0.01789 -0.03843 0.02761 -0.04329 C 0.03837 -0.05649 0.04966 -0.06112 0.06372 -0.0676 C 0.07188 -0.0713 0.07275 -0.07477 0.08108 -0.07987 C 0.0915 -0.08565 0.1073 -0.09584 0.11823 -0.09792 C 0.12223 -0.1007 0.12553 -0.1051 0.12935 -0.10718 C 0.14462 -0.11551 0.13195 -0.10301 0.14827 -0.11621 C 0.15886 -0.12477 0.17032 -0.13102 0.18056 -0.13936 C 0.1915 -0.14769 0.18681 -0.14514 0.19428 -0.14838 C 0.19584 -0.15024 0.19723 -0.15278 0.19931 -0.15417 C 0.20157 -0.15602 0.20452 -0.15533 0.2066 -0.15741 C 0.20851 -0.15903 0.20886 -0.1625 0.21042 -0.16505 C 0.21146 -0.1669 0.21285 -0.16806 0.21424 -0.16945 C 0.229 -0.18218 0.24306 -0.1963 0.2566 -0.21065 C 0.26025 -0.21436 0.26251 -0.22014 0.2665 -0.22292 C 0.26823 -0.22408 0.27362 -0.22709 0.27518 -0.22871 C 0.2823 -0.23635 0.28872 -0.24468 0.29636 -0.25186 C 0.30191 -0.26227 0.29462 -0.24977 0.30504 -0.26227 C 0.31285 -0.27176 0.32066 -0.28172 0.33004 -0.28982 C 0.33334 -0.29584 0.33837 -0.2963 0.34254 -0.30186 C 0.34428 -0.3044 0.34549 -0.30741 0.3474 -0.30973 C 0.34914 -0.31181 0.35157 -0.3132 0.35348 -0.31551 C 0.36025 -0.32269 0.36615 -0.33079 0.37223 -0.33866 C 0.37778 -0.34514 0.38056 -0.35417 0.38698 -0.35973 C 0.38837 -0.36181 0.38924 -0.36413 0.39063 -0.36575 C 0.39358 -0.36945 0.39948 -0.37639 0.39948 -0.37616 C 0.40296 -0.38843 0.41337 -0.39676 0.41945 -0.40718 C 0.42257 -0.41204 0.42396 -0.41852 0.42709 -0.42385 C 0.43421 -0.43635 0.44289 -0.44815 0.44931 -0.46158 C 0.45938 -0.48288 0.4507 -0.47107 0.4606 -0.48288 C 0.46389 -0.49561 0.47744 -0.5095 0.48646 -0.51806 C 0.48872 -0.52917 0.48594 -0.52014 0.49306 -0.52871 C 0.49723 -0.5338 0.49775 -0.53959 0.504 -0.54237 C 0.50886 -0.5544 0.5033 -0.54283 0.51164 -0.55301 C 0.5165 -0.5588 0.51389 -0.55834 0.51754 -0.56366 C 0.51945 -0.56598 0.52101 -0.5676 0.5224 -0.56968 C 0.52466 -0.57246 0.52674 -0.5757 0.529 -0.57894 C 0.5323 -0.59213 0.54462 -0.60625 0.55382 -0.61389 C 0.5658 -0.62315 0.55712 -0.61343 0.56129 -0.61852 " pathEditMode="relative" rAng="0" ptsTypes="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12" y="-32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3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6574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974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6029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4528" y="-675456"/>
            <a:ext cx="4605338" cy="366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3815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93 -0.01528 C 0.19722 -0.00694 0.18975 -0.00324 0.18472 0.00255 C 0.17326 0.01574 0.16094 0.0331 0.14566 0.03819 C 0.13611 0.04722 0.12552 0.05579 0.1151 0.06273 C 0.11007 0.0662 0.10434 0.06736 0.0993 0.07083 C 0.08854 0.07801 0.09444 0.07778 0.07986 0.08218 C 0.06059 0.10231 0.0368 0.11481 0.0151 0.1294 C 0.01423 0.13102 0.01389 0.13333 0.01267 0.13426 C 0.01094 0.13565 0.00868 0.13519 0.0066 0.13588 C 0.00069 0.13773 -0.00834 0.14514 -0.01163 0.14722 C -0.03143 0.16042 -0.0066 0.14444 -0.02639 0.15532 C -0.03785 0.16157 -0.04844 0.17199 -0.06042 0.17662 C -0.07049 0.18056 -0.079 0.18264 -0.08854 0.18958 C -0.10295 0.2 -0.11927 0.20532 -0.13368 0.21551 C -0.1375 0.21829 -0.14063 0.22269 -0.14462 0.22523 C -0.15712 0.23356 -0.17292 0.23495 -0.1849 0.24491 C -0.1882 0.24769 -0.19115 0.25069 -0.19462 0.25301 C -0.20851 0.26227 -0.22552 0.2662 -0.23854 0.27731 C -0.24202 0.28032 -0.24479 0.28426 -0.24827 0.28704 C -0.25469 0.29213 -0.26042 0.29306 -0.2665 0.29838 C -0.26997 0.30139 -0.27275 0.30556 -0.27639 0.30833 C -0.28525 0.31505 -0.29549 0.31875 -0.30434 0.32616 C -0.33368 0.35069 -0.36823 0.38009 -0.40313 0.38796 C -0.41476 0.39722 -0.42847 0.40278 -0.44097 0.41065 C -0.46198 0.42407 -0.45104 0.4206 -0.4665 0.42361 C -0.47952 0.43102 -0.49219 0.43889 -0.50556 0.44491 C -0.51302 0.44815 -0.51875 0.4537 -0.52639 0.45625 C -0.5375 0.46597 -0.53108 0.46088 -0.54584 0.47083 C -0.55886 0.47963 -0.55018 0.46852 -0.55434 0.47407 " pathEditMode="relative" rAng="0" ptsTypes="ffffffffffffffffffffffffffffA">
                                      <p:cBhvr>
                                        <p:cTn id="6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917" y="24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326"/>
            <a:ext cx="9144000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1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4477943" cy="623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60057">
            <a:off x="526548" y="816509"/>
            <a:ext cx="2901039" cy="5804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5278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5100"/>
            <a:ext cx="9144000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372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5100"/>
            <a:ext cx="9144000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8678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604" y="0"/>
            <a:ext cx="9144000" cy="7023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6432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" y="0"/>
            <a:ext cx="9144000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772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9" y="0"/>
            <a:ext cx="9144000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819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1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3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334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839"/>
            <a:ext cx="9144000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9451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52203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001502">
            <a:off x="-1095209" y="3162275"/>
            <a:ext cx="704850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56792"/>
            <a:ext cx="590550" cy="60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icture 5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6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073" y="408784"/>
            <a:ext cx="468052" cy="469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932708">
            <a:off x="-1324344" y="1610665"/>
            <a:ext cx="864096" cy="86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3" name="Picture 7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9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12576"/>
            <a:ext cx="599281" cy="599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6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9853" y="6246967"/>
            <a:ext cx="539365" cy="540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9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733256"/>
            <a:ext cx="599281" cy="599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5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4260" y="408784"/>
            <a:ext cx="436172" cy="445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4" name="Picture 8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10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4528" y="404664"/>
            <a:ext cx="1115629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Users\Admin\Desktop\электронное пособие\цифровая живопись\for uchebnoe posobie\методическое собрание для электронного пособия\тексты\композиция\страницы для презентации\1\1_5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6373485"/>
            <a:ext cx="281436" cy="287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9047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7.03704E-6 C 0.01198 -0.00325 0.01545 -0.00695 0.02552 -0.01135 C 0.03733 -0.0264 0.05208 -0.03311 0.0658 -0.04376 C 0.09062 -0.06297 0.11771 -0.07478 0.14392 -0.09098 C 0.14983 -0.09468 0.15833 -0.10279 0.16319 -0.10718 C 0.17656 -0.11899 0.19132 -0.12871 0.20608 -0.13658 C 0.21892 -0.14353 0.23246 -0.14885 0.24496 -0.15603 C 0.25382 -0.16089 0.26198 -0.16737 0.27066 -0.17223 C 0.28802 -0.18172 0.26597 -0.16575 0.29028 -0.18519 C 0.29253 -0.18704 0.29757 -0.18843 0.29757 -0.18843 C 0.30139 -0.19399 0.30521 -0.19908 0.31076 -0.20163 C 0.32187 -0.21343 0.33576 -0.22269 0.34861 -0.22917 C 0.35781 -0.23357 0.36528 -0.24144 0.37431 -0.24538 C 0.37882 -0.24954 0.38611 -0.25742 0.39149 -0.26019 C 0.39792 -0.26367 0.39618 -0.25996 0.40121 -0.26343 C 0.4099 -0.26922 0.41858 -0.2757 0.42674 -0.28288 C 0.43073 -0.28635 0.43333 -0.29121 0.43663 -0.29584 C 0.44462 -0.30626 0.43854 -0.29468 0.44514 -0.30556 C 0.45052 -0.31436 0.45382 -0.32385 0.46094 -0.3301 C 0.46181 -0.3345 0.46233 -0.34144 0.46701 -0.34144 " pathEditMode="relative" ptsTypes="fffffffffffffffffffA">
                                      <p:cBhvr>
                                        <p:cTn id="27" dur="2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59259E-6 C 0.00538 0.0044 0.0092 0.00926 0.01475 0.01296 C 0.02048 0.02245 0.02587 0.03102 0.03177 0.04051 C 0.04201 0.05671 0.0283 0.04051 0.04028 0.05671 C 0.0526 0.07338 0.04305 0.05764 0.05243 0.07153 C 0.05677 0.07801 0.05955 0.08403 0.06475 0.08935 C 0.06788 0.09236 0.0717 0.09375 0.07448 0.09745 C 0.0875 0.11481 0.10121 0.13333 0.1158 0.14791 C 0.11823 0.15 0.12101 0.15069 0.12326 0.15278 C 0.13993 0.16828 0.1533 0.1919 0.16962 0.2081 C 0.1743 0.22361 0.18976 0.23819 0.19878 0.25023 C 0.20416 0.2574 0.20833 0.26713 0.21354 0.27477 C 0.21493 0.27685 0.21701 0.27754 0.2184 0.27963 C 0.22344 0.28703 0.22847 0.29444 0.23298 0.30231 C 0.23732 0.30972 0.23837 0.31551 0.24514 0.32014 C 0.2533 0.33449 0.26146 0.34838 0.27083 0.36088 C 0.27257 0.36342 0.27413 0.3662 0.27569 0.36898 C 0.27656 0.3706 0.27708 0.37245 0.27812 0.37384 C 0.28125 0.37847 0.28785 0.3868 0.28785 0.3868 C 0.2941 0.40416 0.30434 0.41805 0.31232 0.43403 C 0.325 0.45949 0.31753 0.45115 0.32673 0.46018 C 0.33038 0.47384 0.33976 0.48865 0.34757 0.49907 C 0.35 0.50926 0.35555 0.51481 0.35972 0.52338 C 0.36354 0.53912 0.36927 0.55393 0.37812 0.56574 " pathEditMode="relative" ptsTypes="fffffffffffffffffffffffA">
                                      <p:cBhvr>
                                        <p:cTn id="29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7037E-7 C -0.00278 0.02152 -0.01962 0.04027 -0.03056 0.05532 C -0.03663 0.06365 -0.04236 0.07384 -0.04757 0.08287 C -0.04757 0.08287 -0.06372 0.10439 -0.0658 0.10717 C -0.06892 0.11134 -0.07014 0.11759 -0.07309 0.12199 C -0.07743 0.12847 -0.08472 0.13912 -0.09028 0.14467 C -0.09687 0.15949 -0.1059 0.16875 -0.1158 0.1787 C -0.13715 0.2 -0.15712 0.2243 -0.17934 0.24375 C -0.18507 0.24861 -0.1901 0.25902 -0.19514 0.26504 C -0.20469 0.27615 -0.2158 0.28518 -0.22569 0.29583 C -0.22934 0.29976 -0.23229 0.30439 -0.23542 0.30879 C -0.23837 0.31296 -0.24062 0.31828 -0.24392 0.32199 C -0.24722 0.32546 -0.25122 0.32731 -0.25486 0.33009 C -0.26389 0.34421 -0.27604 0.35347 -0.28542 0.36736 C -0.29931 0.38796 -0.27743 0.36296 -0.29514 0.38194 C -0.31042 0.41689 -0.33316 0.44398 -0.35243 0.47476 C -0.36615 0.49652 -0.37951 0.51875 -0.39392 0.53981 C -0.41736 0.57407 -0.43785 0.61226 -0.45972 0.64861 C -0.47431 0.67291 -0.49167 0.69537 -0.50729 0.71875 C -0.51198 0.72569 -0.51892 0.72893 -0.52431 0.73495 C -0.5316 0.74305 -0.53733 0.7537 -0.54514 0.76088 C -0.54913 0.76458 -0.55347 0.76805 -0.55729 0.77222 C -0.56111 0.77638 -0.56476 0.78078 -0.56823 0.78541 C -0.57083 0.78888 -0.57274 0.79351 -0.57569 0.79676 C -0.57865 0.8 -0.58229 0.80185 -0.58542 0.80486 C -0.59392 0.81296 -0.60035 0.82361 -0.60851 0.8324 C -0.61667 0.84097 -0.62396 0.85092 -0.63177 0.86018 C -0.6526 0.88449 -0.67934 0.90069 -0.7 0.92523 C -0.70712 0.93379 -0.72326 0.95601 -0.73299 0.95601 " pathEditMode="relative" ptsTypes="ffffffffffffffffffffffffffffA">
                                      <p:cBhvr>
                                        <p:cTn id="31" dur="2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0</Words>
  <Application>Microsoft Office PowerPoint</Application>
  <PresentationFormat>Экран (4:3)</PresentationFormat>
  <Paragraphs>0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9</cp:revision>
  <dcterms:created xsi:type="dcterms:W3CDTF">2019-01-20T15:21:36Z</dcterms:created>
  <dcterms:modified xsi:type="dcterms:W3CDTF">2019-01-20T16:45:18Z</dcterms:modified>
</cp:coreProperties>
</file>