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8" r:id="rId13"/>
    <p:sldId id="267" r:id="rId14"/>
    <p:sldId id="269" r:id="rId15"/>
    <p:sldId id="279" r:id="rId16"/>
    <p:sldId id="270" r:id="rId17"/>
    <p:sldId id="271" r:id="rId18"/>
    <p:sldId id="272" r:id="rId19"/>
    <p:sldId id="268" r:id="rId20"/>
    <p:sldId id="276" r:id="rId21"/>
    <p:sldId id="274" r:id="rId22"/>
    <p:sldId id="275" r:id="rId23"/>
    <p:sldId id="277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E94295A6-BE40-4029-9C90-C36E91009B78}" type="datetimeFigureOut">
              <a:rPr lang="ru-RU" smtClean="0"/>
              <a:t>20.12.2021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7ED7CD5-DFAB-4A18-AB6D-576841D2B44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Исследовательская работа</a:t>
            </a:r>
            <a:br>
              <a:rPr lang="ru-RU" dirty="0" smtClean="0"/>
            </a:br>
            <a:r>
              <a:rPr lang="ru-RU" dirty="0" smtClean="0"/>
              <a:t>о родном крае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Поэты рядом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Выполнили учащиеся </a:t>
            </a:r>
            <a:r>
              <a:rPr lang="en-US" b="1" dirty="0" smtClean="0"/>
              <a:t>10</a:t>
            </a:r>
            <a:r>
              <a:rPr lang="ru-RU" b="1" dirty="0" smtClean="0"/>
              <a:t> </a:t>
            </a:r>
            <a:r>
              <a:rPr lang="ru-RU" b="1" dirty="0" smtClean="0"/>
              <a:t>класса Андриянова Злата, </a:t>
            </a:r>
            <a:r>
              <a:rPr lang="ru-RU" b="1" dirty="0" err="1" smtClean="0"/>
              <a:t>Шилина</a:t>
            </a:r>
            <a:r>
              <a:rPr lang="ru-RU" b="1" dirty="0" smtClean="0"/>
              <a:t> Алиса</a:t>
            </a:r>
          </a:p>
          <a:p>
            <a:r>
              <a:rPr lang="ru-RU" b="1" dirty="0" smtClean="0"/>
              <a:t>Руководитель: учитель английского языка МКОУ «</a:t>
            </a:r>
            <a:r>
              <a:rPr lang="ru-RU" b="1" dirty="0" err="1" smtClean="0"/>
              <a:t>Каралатская</a:t>
            </a:r>
            <a:r>
              <a:rPr lang="ru-RU" b="1" dirty="0" smtClean="0"/>
              <a:t> СОШ» </a:t>
            </a:r>
            <a:r>
              <a:rPr lang="ru-RU" b="1" dirty="0" err="1" smtClean="0"/>
              <a:t>Муханова</a:t>
            </a:r>
            <a:r>
              <a:rPr lang="ru-RU" b="1" dirty="0" smtClean="0"/>
              <a:t> </a:t>
            </a:r>
            <a:r>
              <a:rPr lang="ru-RU" b="1" dirty="0" err="1" smtClean="0"/>
              <a:t>Шамшрак</a:t>
            </a:r>
            <a:r>
              <a:rPr lang="ru-RU" b="1" dirty="0" smtClean="0"/>
              <a:t> </a:t>
            </a:r>
            <a:r>
              <a:rPr lang="ru-RU" b="1" dirty="0" err="1" smtClean="0"/>
              <a:t>Таскалиевна</a:t>
            </a:r>
            <a:endParaRPr lang="ru-RU" b="1" dirty="0" smtClean="0"/>
          </a:p>
        </p:txBody>
      </p:sp>
    </p:spTree>
    <p:extLst>
      <p:ext uri="{BB962C8B-B14F-4D97-AF65-F5344CB8AC3E}">
        <p14:creationId xmlns:p14="http://schemas.microsoft.com/office/powerpoint/2010/main" val="204724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Мы выбрали эту тему для своего проекта потому, что где </a:t>
            </a:r>
            <a:r>
              <a:rPr lang="ru-RU" dirty="0"/>
              <a:t>бы мы ни жили, на каком бы языке ни говорили, Россия – наша общая, большая и единственная Отчизна. Но у каждого из нас есть еще «свой, милый сердцу уголок» земли, где он увидел свет солнца, сделал первые шаги, получил путевку в жизнь. Это место – город или посёлок, в котором мы родились, и оно несравнимо ни с чем другим. Это наш порог жизни, наша малая родина.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Выбор и обоснование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35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/>
              <a:t>Актуальность темы</a:t>
            </a:r>
            <a:r>
              <a:rPr lang="ru-RU" dirty="0"/>
              <a:t> своего проекта </a:t>
            </a:r>
            <a:r>
              <a:rPr lang="ru-RU" dirty="0" smtClean="0"/>
              <a:t>мы видим </a:t>
            </a:r>
            <a:r>
              <a:rPr lang="ru-RU" dirty="0"/>
              <a:t>в том, что в наше трудное время, в век новых технологий лирика местных поэтов помогает всем нам не забывать о том, что живы ещё чувства сострадания, любви к Родине, своему селу и друг к другу.  </a:t>
            </a:r>
            <a:r>
              <a:rPr lang="ru-RU" dirty="0" smtClean="0"/>
              <a:t>Считаем, </a:t>
            </a:r>
            <a:r>
              <a:rPr lang="ru-RU" dirty="0"/>
              <a:t>что материал </a:t>
            </a:r>
            <a:r>
              <a:rPr lang="ru-RU" dirty="0" smtClean="0"/>
              <a:t>нашей </a:t>
            </a:r>
            <a:r>
              <a:rPr lang="ru-RU" dirty="0"/>
              <a:t>работы может вызвать интерес к поэзии «малой родины», своего района, села, потому что рядом с нами  жили люди, обладающие удивительным даром - дарить свою душу, мысли, переживания и себе, и окружающим.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687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Проблема </a:t>
            </a:r>
            <a:r>
              <a:rPr lang="ru-RU" dirty="0"/>
              <a:t> исследования заключается в том, что   имена неизвестных, малоизвестных и  даже забытых поэтов-земляков недостаточно изучены  родным краем и населяю­щими его людьми. Это вызвало необходимость   </a:t>
            </a:r>
            <a:r>
              <a:rPr lang="ru-RU" dirty="0" smtClean="0"/>
              <a:t>рассказать всем о  </a:t>
            </a:r>
            <a:r>
              <a:rPr lang="ru-RU" dirty="0"/>
              <a:t>наших </a:t>
            </a:r>
            <a:r>
              <a:rPr lang="ru-RU" dirty="0" smtClean="0"/>
              <a:t>поэтах-земляках, </a:t>
            </a:r>
            <a:r>
              <a:rPr lang="ru-RU" dirty="0"/>
              <a:t>в частности </a:t>
            </a:r>
            <a:r>
              <a:rPr lang="ru-RU" dirty="0" smtClean="0"/>
              <a:t>о </a:t>
            </a:r>
            <a:r>
              <a:rPr lang="ru-RU" dirty="0" err="1" smtClean="0"/>
              <a:t>М.Ф.Мухиной</a:t>
            </a:r>
            <a:r>
              <a:rPr lang="ru-RU" dirty="0" smtClean="0"/>
              <a:t> </a:t>
            </a:r>
            <a:r>
              <a:rPr lang="ru-RU" dirty="0"/>
              <a:t>и </a:t>
            </a:r>
            <a:r>
              <a:rPr lang="ru-RU" dirty="0" err="1"/>
              <a:t>А.Е.Акишиной</a:t>
            </a:r>
            <a:r>
              <a:rPr lang="ru-RU" dirty="0"/>
              <a:t>, привлечь интерес к их </a:t>
            </a:r>
            <a:r>
              <a:rPr lang="ru-RU" dirty="0" smtClean="0"/>
              <a:t>творчеству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560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 </a:t>
            </a:r>
          </a:p>
          <a:p>
            <a:r>
              <a:rPr lang="ru-RU" b="1" dirty="0"/>
              <a:t>Предмет</a:t>
            </a:r>
            <a:r>
              <a:rPr lang="ru-RU" dirty="0"/>
              <a:t> </a:t>
            </a:r>
            <a:r>
              <a:rPr lang="ru-RU" b="1" dirty="0"/>
              <a:t>исследования</a:t>
            </a:r>
            <a:r>
              <a:rPr lang="ru-RU" dirty="0"/>
              <a:t>:</a:t>
            </a:r>
            <a:r>
              <a:rPr lang="ru-RU" b="1" dirty="0"/>
              <a:t> </a:t>
            </a:r>
            <a:r>
              <a:rPr lang="ru-RU" dirty="0"/>
              <a:t>творческое наследие поэтов-земляков </a:t>
            </a:r>
            <a:r>
              <a:rPr lang="ru-RU" dirty="0" err="1"/>
              <a:t>М.Ф.Мухиной</a:t>
            </a:r>
            <a:r>
              <a:rPr lang="ru-RU" dirty="0"/>
              <a:t> и </a:t>
            </a:r>
            <a:r>
              <a:rPr lang="ru-RU" dirty="0" err="1"/>
              <a:t>А.Е.Акишиной</a:t>
            </a:r>
            <a:r>
              <a:rPr lang="ru-RU" dirty="0"/>
              <a:t>.</a:t>
            </a:r>
            <a:r>
              <a:rPr lang="ru-RU" b="1" dirty="0"/>
              <a:t> 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Предмет исследования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881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Цель</a:t>
            </a:r>
            <a:r>
              <a:rPr lang="ru-RU" dirty="0"/>
              <a:t> работы:</a:t>
            </a:r>
            <a:endParaRPr lang="ru-RU" sz="2800" dirty="0"/>
          </a:p>
          <a:p>
            <a:pPr lvl="1"/>
            <a:r>
              <a:rPr lang="ru-RU" dirty="0"/>
              <a:t>исследование творческого пути поэтов – земляков </a:t>
            </a:r>
            <a:r>
              <a:rPr lang="ru-RU" dirty="0" err="1"/>
              <a:t>М.Ф.Мухиной</a:t>
            </a:r>
            <a:r>
              <a:rPr lang="ru-RU" dirty="0"/>
              <a:t> и </a:t>
            </a:r>
            <a:r>
              <a:rPr lang="ru-RU" dirty="0" err="1"/>
              <a:t>А.Е.Акишиной</a:t>
            </a:r>
            <a:r>
              <a:rPr lang="ru-RU" dirty="0"/>
              <a:t> через знакомство с литературным наследием;</a:t>
            </a:r>
            <a:endParaRPr lang="ru-RU" sz="2400" dirty="0"/>
          </a:p>
          <a:p>
            <a:pPr lvl="1"/>
            <a:r>
              <a:rPr lang="ru-RU" dirty="0"/>
              <a:t>привитие любви к своему родному краю; </a:t>
            </a:r>
            <a:endParaRPr lang="ru-RU" sz="2400" dirty="0"/>
          </a:p>
          <a:p>
            <a:pPr lvl="1"/>
            <a:r>
              <a:rPr lang="ru-RU" dirty="0" smtClean="0"/>
              <a:t> </a:t>
            </a:r>
            <a:r>
              <a:rPr lang="ru-RU" dirty="0"/>
              <a:t>привлечение интереса учащихся к </a:t>
            </a:r>
            <a:r>
              <a:rPr lang="ru-RU" dirty="0" smtClean="0"/>
              <a:t>их </a:t>
            </a:r>
            <a:r>
              <a:rPr lang="ru-RU" dirty="0"/>
              <a:t>творчеству; </a:t>
            </a:r>
            <a:r>
              <a:rPr lang="ru-RU" b="1" dirty="0"/>
              <a:t>  </a:t>
            </a:r>
            <a:endParaRPr lang="ru-RU" sz="2400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13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lvl="0"/>
            <a:r>
              <a:rPr lang="ru-RU" dirty="0"/>
              <a:t>Познакомиться с творчеством </a:t>
            </a:r>
            <a:r>
              <a:rPr lang="ru-RU" dirty="0" err="1"/>
              <a:t>М.Ф.Мухиной</a:t>
            </a:r>
            <a:r>
              <a:rPr lang="ru-RU" dirty="0"/>
              <a:t> и </a:t>
            </a:r>
            <a:r>
              <a:rPr lang="ru-RU" dirty="0" err="1"/>
              <a:t>А.Е.Акишиной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Собрать информацию о творчестве и биографии поэтов;</a:t>
            </a:r>
          </a:p>
          <a:p>
            <a:pPr lvl="0"/>
            <a:r>
              <a:rPr lang="ru-RU" dirty="0"/>
              <a:t> Проанализировать наиболее типичные </a:t>
            </a:r>
            <a:r>
              <a:rPr lang="ru-RU" dirty="0" smtClean="0"/>
              <a:t>темы </a:t>
            </a:r>
            <a:r>
              <a:rPr lang="ru-RU" dirty="0"/>
              <a:t>их лирических    произведений; </a:t>
            </a:r>
          </a:p>
          <a:p>
            <a:pPr lvl="0"/>
            <a:r>
              <a:rPr lang="ru-RU" dirty="0"/>
              <a:t>Провести классификацию стихотворений;</a:t>
            </a:r>
          </a:p>
          <a:p>
            <a:pPr lvl="0"/>
            <a:r>
              <a:rPr lang="ru-RU" dirty="0"/>
              <a:t>Выявить взаимосвязь биографии поэтов с темами произведений;</a:t>
            </a:r>
          </a:p>
          <a:p>
            <a:pPr lvl="0"/>
            <a:r>
              <a:rPr lang="ru-RU" dirty="0"/>
              <a:t>  Вызвать интерес к личности поэтов – земляков, вовлечь читателей в размышление. </a:t>
            </a:r>
          </a:p>
          <a:p>
            <a:pPr marL="0" indent="0">
              <a:buNone/>
            </a:pPr>
            <a:r>
              <a:rPr lang="ru-RU" b="1" dirty="0"/>
              <a:t>  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исследования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4677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 </a:t>
            </a:r>
            <a:r>
              <a:rPr lang="ru-RU" b="1" dirty="0"/>
              <a:t>Новизна</a:t>
            </a:r>
            <a:r>
              <a:rPr lang="ru-RU" dirty="0"/>
              <a:t> данной работы в том, что это первый опыт </a:t>
            </a:r>
            <a:r>
              <a:rPr lang="ru-RU" dirty="0" smtClean="0"/>
              <a:t>исследования </a:t>
            </a:r>
            <a:r>
              <a:rPr lang="ru-RU" dirty="0"/>
              <a:t>о  жизни и творчестве самобытных поэтов – </a:t>
            </a:r>
            <a:r>
              <a:rPr lang="ru-RU" dirty="0" err="1"/>
              <a:t>М.Ф.Мухиной</a:t>
            </a:r>
            <a:r>
              <a:rPr lang="ru-RU" dirty="0"/>
              <a:t> и </a:t>
            </a:r>
            <a:r>
              <a:rPr lang="ru-RU" dirty="0" err="1"/>
              <a:t>А.Е.Акишиной</a:t>
            </a:r>
            <a:r>
              <a:rPr lang="ru-RU" dirty="0"/>
              <a:t>. Представленный материал был до этого мало изучен. </a:t>
            </a:r>
            <a:r>
              <a:rPr lang="ru-RU" dirty="0" smtClean="0"/>
              <a:t>Мы </a:t>
            </a:r>
            <a:r>
              <a:rPr lang="ru-RU" dirty="0"/>
              <a:t>впервые </a:t>
            </a:r>
            <a:r>
              <a:rPr lang="ru-RU" dirty="0" smtClean="0"/>
              <a:t>попытались исследовать жизнь и творчество, </a:t>
            </a:r>
            <a:r>
              <a:rPr lang="ru-RU" dirty="0"/>
              <a:t>биографические данные </a:t>
            </a:r>
            <a:r>
              <a:rPr lang="ru-RU" dirty="0" smtClean="0"/>
              <a:t>поэтов, </a:t>
            </a:r>
            <a:r>
              <a:rPr lang="ru-RU" dirty="0"/>
              <a:t>проанализировать стихотворения по </a:t>
            </a:r>
            <a:r>
              <a:rPr lang="ru-RU" dirty="0" smtClean="0"/>
              <a:t>темам. Считаем, </a:t>
            </a:r>
            <a:r>
              <a:rPr lang="ru-RU" dirty="0"/>
              <a:t>что работа  будет интересна не только учащимся и жителям села, но и, возможно, всего района.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19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/>
              <a:t>Практическая значимость </a:t>
            </a:r>
            <a:r>
              <a:rPr lang="ru-RU" dirty="0"/>
              <a:t>состоит в том,</a:t>
            </a:r>
            <a:r>
              <a:rPr lang="ru-RU" b="1" dirty="0"/>
              <a:t> </a:t>
            </a:r>
            <a:r>
              <a:rPr lang="ru-RU" dirty="0"/>
              <a:t> что собранный материал в качестве расширения кругозора и формирования мировоззрения учащихся может быть использован на уроках литературы, на тематических конференциях, литературных конкурсах, викторинах, готовый  материал будет предоставлен в сельскую и школьную библиотеку, с ним можно будет выступить   на вечере, посвящённом поэтам-землякам.     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990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большой стране у каждого человека есть свой маленький любимый уголок – город, деревня, улица, дом, где он родился и вырос. Это его маленькая родина а из множества таких маленьких родных уголков и состоит великая Россия ( писатель Юрий Яковлев)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723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20\Фото\IMG_20180314_001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84253" y="2674938"/>
            <a:ext cx="5183432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Мария Фёдоровна Мухина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0767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dirty="0" smtClean="0"/>
              <a:t>Мария Мухина родилась 19 декабря 1929 года в селе </a:t>
            </a:r>
            <a:r>
              <a:rPr lang="ru-RU" dirty="0" err="1" smtClean="0"/>
              <a:t>Каралат</a:t>
            </a:r>
            <a:r>
              <a:rPr lang="ru-RU" dirty="0" smtClean="0"/>
              <a:t> в большой семье</a:t>
            </a:r>
            <a:r>
              <a:rPr lang="en-US" dirty="0" smtClean="0"/>
              <a:t>. </a:t>
            </a:r>
            <a:r>
              <a:rPr lang="ru-RU" dirty="0" smtClean="0"/>
              <a:t>Её отец был рыбаком</a:t>
            </a:r>
            <a:r>
              <a:rPr lang="en-US" dirty="0" smtClean="0"/>
              <a:t>. </a:t>
            </a:r>
            <a:r>
              <a:rPr lang="ru-RU" dirty="0" smtClean="0"/>
              <a:t>Её мама была домохозяйка</a:t>
            </a:r>
            <a:r>
              <a:rPr lang="en-US" dirty="0" smtClean="0"/>
              <a:t>. </a:t>
            </a:r>
            <a:r>
              <a:rPr lang="ru-RU" dirty="0" smtClean="0"/>
              <a:t>Она умела читать и писать, она была грамотной женщиной по тем временам.</a:t>
            </a:r>
            <a:r>
              <a:rPr lang="ru-RU" dirty="0"/>
              <a:t> </a:t>
            </a:r>
            <a:r>
              <a:rPr lang="ru-RU" dirty="0" smtClean="0"/>
              <a:t>Мама научила её читать и писать.</a:t>
            </a:r>
            <a:r>
              <a:rPr lang="en-US" dirty="0" smtClean="0"/>
              <a:t> </a:t>
            </a:r>
            <a:r>
              <a:rPr lang="ru-RU" dirty="0" smtClean="0"/>
              <a:t>Мария закончила начальную школу, но дальше учиться не смогла, потому что началась Великая Отечественная война.</a:t>
            </a:r>
            <a:r>
              <a:rPr lang="ru-RU" dirty="0"/>
              <a:t> </a:t>
            </a:r>
            <a:r>
              <a:rPr lang="ru-RU" dirty="0" smtClean="0"/>
              <a:t>Ей было 12 лет когда её братья ушли на фронт сражаться с фашизмом. Мария помогала отцу ловить рыбу. Вместе с рыбаками ходила в море. Затем она работала в колхозе в растениеводческой бригаде. Она училась в техникуме и закончила курсы мотористок.</a:t>
            </a:r>
            <a:r>
              <a:rPr lang="en-US" dirty="0" smtClean="0"/>
              <a:t>  </a:t>
            </a:r>
            <a:r>
              <a:rPr lang="ru-RU" dirty="0" smtClean="0"/>
              <a:t>Своё первое стихотворение она написала в 14 лет. В своих стихотворениях она говорила о природе, любви, о родной земле, о малой родине, о своих родственниках, о людях Астраханского края.</a:t>
            </a:r>
            <a:r>
              <a:rPr lang="ru-RU" dirty="0"/>
              <a:t> </a:t>
            </a:r>
            <a:r>
              <a:rPr lang="ru-RU" dirty="0" smtClean="0"/>
              <a:t>Мария Мухина умерла 6 Октября 2016 года.</a:t>
            </a:r>
            <a:r>
              <a:rPr lang="en-US" dirty="0" smtClean="0"/>
              <a:t>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 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Мария Мухина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0859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Мы живем на дне морском</a:t>
            </a:r>
          </a:p>
          <a:p>
            <a:r>
              <a:rPr lang="ru-RU" dirty="0" smtClean="0"/>
              <a:t>Не в полном смысле слова</a:t>
            </a:r>
          </a:p>
          <a:p>
            <a:r>
              <a:rPr lang="ru-RU" dirty="0" smtClean="0"/>
              <a:t>Дело в том что здесь кругом бушевало море</a:t>
            </a:r>
          </a:p>
          <a:p>
            <a:r>
              <a:rPr lang="ru-RU" dirty="0" smtClean="0"/>
              <a:t>И вставал за валом вал</a:t>
            </a:r>
          </a:p>
          <a:p>
            <a:r>
              <a:rPr lang="ru-RU" dirty="0" smtClean="0"/>
              <a:t>На простор широкий</a:t>
            </a:r>
          </a:p>
          <a:p>
            <a:r>
              <a:rPr lang="ru-RU" dirty="0" smtClean="0"/>
              <a:t>И никто не измерял глубины глубокой…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(</a:t>
            </a:r>
            <a:r>
              <a:rPr lang="ru-RU" dirty="0" smtClean="0"/>
              <a:t>Мария Мухина)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Легенда о </a:t>
            </a:r>
            <a:r>
              <a:rPr lang="ru-RU" dirty="0" err="1" smtClean="0"/>
              <a:t>Каралате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3197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Admin\Рабочий стол\20\Фото\IMG_20180314_001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36423" y="3070098"/>
            <a:ext cx="1879092" cy="266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Алевтина Ефимовна </a:t>
            </a:r>
            <a:r>
              <a:rPr lang="ru-RU" dirty="0" err="1" smtClean="0"/>
              <a:t>Акишина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767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Алевтина </a:t>
            </a:r>
            <a:r>
              <a:rPr lang="ru-RU" dirty="0" err="1" smtClean="0"/>
              <a:t>Акишина</a:t>
            </a:r>
            <a:r>
              <a:rPr lang="ru-RU" dirty="0" smtClean="0"/>
              <a:t> родилась 10 января 1924 года в городе Камызяк. Её отец был мастером производственного обучения на рыболовецком заводе.</a:t>
            </a:r>
            <a:r>
              <a:rPr lang="en-US" dirty="0" smtClean="0"/>
              <a:t> </a:t>
            </a:r>
            <a:r>
              <a:rPr lang="ru-RU" dirty="0" smtClean="0"/>
              <a:t>Её мама была рабочей на рыболовецком заводе. Алевтина пошла в школу в 7 лет.</a:t>
            </a:r>
            <a:r>
              <a:rPr lang="en-US" dirty="0" smtClean="0"/>
              <a:t> </a:t>
            </a:r>
            <a:r>
              <a:rPr lang="ru-RU" dirty="0" smtClean="0"/>
              <a:t>Она училась очень хорошо, но закончила 9 классов. Ей пришлось пойти работать в госпиталь, так как началась Великая Отечественная война. Ей было тогда всего 17 лет. Затем она поступила в сельскохозяйственный техникум.</a:t>
            </a:r>
            <a:r>
              <a:rPr lang="en-US" dirty="0" smtClean="0"/>
              <a:t> </a:t>
            </a:r>
            <a:r>
              <a:rPr lang="ru-RU" dirty="0" smtClean="0"/>
              <a:t>Она приехала в </a:t>
            </a:r>
            <a:r>
              <a:rPr lang="ru-RU" dirty="0" err="1" smtClean="0"/>
              <a:t>Каралат</a:t>
            </a:r>
            <a:r>
              <a:rPr lang="ru-RU" dirty="0" smtClean="0"/>
              <a:t> в 1946 году. В </a:t>
            </a:r>
            <a:r>
              <a:rPr lang="ru-RU" dirty="0" err="1" smtClean="0"/>
              <a:t>Каралате</a:t>
            </a:r>
            <a:r>
              <a:rPr lang="ru-RU" dirty="0" smtClean="0"/>
              <a:t> она работала в школе учителем начальных классов.</a:t>
            </a:r>
            <a:r>
              <a:rPr lang="en-US" dirty="0" smtClean="0"/>
              <a:t> </a:t>
            </a:r>
            <a:r>
              <a:rPr lang="ru-RU" dirty="0" smtClean="0"/>
              <a:t>В школе она проработала 3 года. Затем она работала в магазине продавцом.</a:t>
            </a:r>
            <a:r>
              <a:rPr lang="en-US" dirty="0" smtClean="0"/>
              <a:t> </a:t>
            </a:r>
            <a:r>
              <a:rPr lang="ru-RU" dirty="0" smtClean="0"/>
              <a:t>Она начала писать стихи поздно, в 1995 году. Многие её стихи о Великой Отечественной войне.</a:t>
            </a:r>
            <a:r>
              <a:rPr lang="en-US" dirty="0" smtClean="0"/>
              <a:t> </a:t>
            </a:r>
            <a:r>
              <a:rPr lang="ru-RU" dirty="0" smtClean="0"/>
              <a:t>Она писала стихи о природе, любви, о селе </a:t>
            </a:r>
            <a:r>
              <a:rPr lang="ru-RU" dirty="0" err="1" smtClean="0"/>
              <a:t>Каралат</a:t>
            </a:r>
            <a:r>
              <a:rPr lang="ru-RU" dirty="0" smtClean="0"/>
              <a:t>. Алевтина </a:t>
            </a:r>
            <a:r>
              <a:rPr lang="ru-RU" dirty="0" err="1" smtClean="0"/>
              <a:t>Акишина</a:t>
            </a:r>
            <a:r>
              <a:rPr lang="ru-RU" dirty="0" smtClean="0"/>
              <a:t> умерла 2 июня 2013 года.</a:t>
            </a:r>
            <a:r>
              <a:rPr lang="en-US" dirty="0" smtClean="0"/>
              <a:t> 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 </a:t>
            </a:r>
            <a:endParaRPr lang="ru-RU" dirty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Алевтина </a:t>
            </a:r>
            <a:r>
              <a:rPr lang="ru-RU" dirty="0" err="1" smtClean="0"/>
              <a:t>Акишина</a:t>
            </a:r>
            <a:r>
              <a:rPr lang="en-US" dirty="0" smtClean="0"/>
              <a:t>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575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Люблю тебя мое село родное</a:t>
            </a:r>
          </a:p>
          <a:p>
            <a:r>
              <a:rPr lang="ru-RU" dirty="0" smtClean="0"/>
              <a:t>В тебя давно я влюблена</a:t>
            </a:r>
          </a:p>
          <a:p>
            <a:r>
              <a:rPr lang="ru-RU" dirty="0" smtClean="0"/>
              <a:t>Еще с тех пор когда </a:t>
            </a:r>
            <a:r>
              <a:rPr lang="ru-RU" dirty="0" err="1" smtClean="0"/>
              <a:t>судьбою</a:t>
            </a:r>
            <a:endParaRPr lang="ru-RU" dirty="0" smtClean="0"/>
          </a:p>
          <a:p>
            <a:r>
              <a:rPr lang="ru-RU" dirty="0" smtClean="0"/>
              <a:t>Была заброшена сюда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(Алевтина </a:t>
            </a:r>
            <a:r>
              <a:rPr lang="ru-RU" dirty="0" err="1" smtClean="0"/>
              <a:t>Акишина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Каралат</a:t>
            </a:r>
            <a:r>
              <a:rPr lang="ru-RU" dirty="0" smtClean="0"/>
              <a:t>, любовь моя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761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lvl="0"/>
            <a:r>
              <a:rPr lang="ru-RU" dirty="0"/>
              <a:t>Данная исследовательская работа стала для </a:t>
            </a:r>
            <a:r>
              <a:rPr lang="ru-RU" dirty="0" smtClean="0"/>
              <a:t>нас </a:t>
            </a:r>
            <a:r>
              <a:rPr lang="ru-RU" dirty="0"/>
              <a:t>интересной и полезной, потому что </a:t>
            </a:r>
            <a:r>
              <a:rPr lang="ru-RU" dirty="0" smtClean="0"/>
              <a:t>мы познакомились </a:t>
            </a:r>
            <a:r>
              <a:rPr lang="ru-RU" dirty="0"/>
              <a:t>с нашими самобытными поэтами – земляками, </a:t>
            </a:r>
            <a:r>
              <a:rPr lang="ru-RU" dirty="0" smtClean="0"/>
              <a:t>изучили </a:t>
            </a:r>
            <a:r>
              <a:rPr lang="ru-RU" dirty="0"/>
              <a:t>их творчество, </a:t>
            </a:r>
            <a:r>
              <a:rPr lang="ru-RU" dirty="0" smtClean="0"/>
              <a:t>обогатили </a:t>
            </a:r>
            <a:r>
              <a:rPr lang="ru-RU" dirty="0"/>
              <a:t> себя интересными сведениями о местных поэтах.</a:t>
            </a:r>
          </a:p>
          <a:p>
            <a:pPr lvl="0"/>
            <a:r>
              <a:rPr lang="ru-RU" dirty="0" smtClean="0"/>
              <a:t>Выяснили</a:t>
            </a:r>
            <a:r>
              <a:rPr lang="ru-RU" dirty="0"/>
              <a:t> основные особенности лирических стихотворений поэтов;</a:t>
            </a:r>
          </a:p>
          <a:p>
            <a:r>
              <a:rPr lang="ru-RU" dirty="0"/>
              <a:t>     </a:t>
            </a:r>
            <a:r>
              <a:rPr lang="ru-RU" dirty="0" smtClean="0"/>
              <a:t>Проанализировали </a:t>
            </a:r>
            <a:r>
              <a:rPr lang="ru-RU" dirty="0"/>
              <a:t>наиболее типичные темы </a:t>
            </a:r>
            <a:r>
              <a:rPr lang="ru-RU" dirty="0" smtClean="0"/>
              <a:t> </a:t>
            </a:r>
            <a:r>
              <a:rPr lang="ru-RU" dirty="0"/>
              <a:t>их творчества</a:t>
            </a:r>
          </a:p>
          <a:p>
            <a:pPr lvl="0"/>
            <a:r>
              <a:rPr lang="ru-RU" dirty="0"/>
              <a:t>Их творчество заставляет задуматься о поэзии в современном мире и о том влиянии, которое она может оказывать на формирование эстетических взглядов читателя.</a:t>
            </a:r>
          </a:p>
          <a:p>
            <a:pPr lvl="0"/>
            <a:r>
              <a:rPr lang="ru-RU" dirty="0" smtClean="0"/>
              <a:t>Мы  научились </a:t>
            </a:r>
            <a:r>
              <a:rPr lang="ru-RU" dirty="0"/>
              <a:t>анализировать поэтический текст, </a:t>
            </a:r>
            <a:r>
              <a:rPr lang="ru-RU" dirty="0" smtClean="0"/>
              <a:t>приобрели </a:t>
            </a:r>
            <a:r>
              <a:rPr lang="ru-RU" dirty="0"/>
              <a:t>навыки исследовательской деятельности, а также опыт выступления перед аудиторией.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080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Зорька алая вспыхнула</a:t>
            </a:r>
          </a:p>
          <a:p>
            <a:r>
              <a:rPr lang="ru-RU" dirty="0" smtClean="0"/>
              <a:t>Над </a:t>
            </a:r>
            <a:r>
              <a:rPr lang="ru-RU" dirty="0"/>
              <a:t>родимым селом</a:t>
            </a:r>
          </a:p>
          <a:p>
            <a:r>
              <a:rPr lang="ru-RU" dirty="0" smtClean="0"/>
              <a:t>Где-то </a:t>
            </a:r>
            <a:r>
              <a:rPr lang="ru-RU" dirty="0"/>
              <a:t>иволга свистнула</a:t>
            </a:r>
          </a:p>
          <a:p>
            <a:r>
              <a:rPr lang="ru-RU" dirty="0" smtClean="0"/>
              <a:t>Будто </a:t>
            </a:r>
            <a:r>
              <a:rPr lang="ru-RU" dirty="0"/>
              <a:t>в сердце моем</a:t>
            </a:r>
          </a:p>
          <a:p>
            <a:r>
              <a:rPr lang="ru-RU" dirty="0" err="1" smtClean="0"/>
              <a:t>Каралат</a:t>
            </a:r>
            <a:r>
              <a:rPr lang="ru-RU" dirty="0" smtClean="0"/>
              <a:t> </a:t>
            </a:r>
            <a:r>
              <a:rPr lang="ru-RU" dirty="0"/>
              <a:t>– моя Родина</a:t>
            </a:r>
          </a:p>
          <a:p>
            <a:r>
              <a:rPr lang="ru-RU" dirty="0" smtClean="0"/>
              <a:t>Здесь </a:t>
            </a:r>
            <a:r>
              <a:rPr lang="ru-RU" dirty="0"/>
              <a:t>родительский дом</a:t>
            </a:r>
          </a:p>
          <a:p>
            <a:r>
              <a:rPr lang="ru-RU" dirty="0" smtClean="0"/>
              <a:t>Моя </a:t>
            </a:r>
            <a:r>
              <a:rPr lang="ru-RU" dirty="0"/>
              <a:t>малая родина </a:t>
            </a:r>
          </a:p>
          <a:p>
            <a:pPr marL="0" indent="0">
              <a:buNone/>
            </a:pPr>
            <a:r>
              <a:rPr lang="ru-RU" dirty="0" smtClean="0"/>
              <a:t>    Дорогое село  (Мария Мухина)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038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фото на конференцию\DSC044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4624" y="2674938"/>
            <a:ext cx="4602690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1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фото на конференцию\DSC0448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4624" y="2674938"/>
            <a:ext cx="4602690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11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фото на конференцию\DSC044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4624" y="2674938"/>
            <a:ext cx="4602690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49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фото на конференцию\DSC0448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74624" y="2674938"/>
            <a:ext cx="4602690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48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             Две женщины, два поэта, две судьбы…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                 Что же объединяет этих людей?</a:t>
            </a: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Мы думаем это любовь к Родине, прежде всего к своей Малой Родине, родному краю, к людям, живущим здесь.</a:t>
            </a:r>
            <a:r>
              <a:rPr lang="ru-RU" dirty="0"/>
              <a:t>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ru-RU" dirty="0" smtClean="0"/>
              <a:t>                   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254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</a:t>
            </a:r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Спасибо за внимание!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58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316</TotalTime>
  <Words>935</Words>
  <Application>Microsoft Office PowerPoint</Application>
  <PresentationFormat>Экран (4:3)</PresentationFormat>
  <Paragraphs>81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Candara</vt:lpstr>
      <vt:lpstr>Symbol</vt:lpstr>
      <vt:lpstr>Волна</vt:lpstr>
      <vt:lpstr>Исследовательская работа о родном крае Поэты рядом </vt:lpstr>
      <vt:lpstr>Выбор и обоснование</vt:lpstr>
      <vt:lpstr>Актуальность</vt:lpstr>
      <vt:lpstr>Проблема</vt:lpstr>
      <vt:lpstr>Предмет исследования</vt:lpstr>
      <vt:lpstr>Презентация PowerPoint</vt:lpstr>
      <vt:lpstr>Задачи исследования</vt:lpstr>
      <vt:lpstr>Презентация PowerPoint</vt:lpstr>
      <vt:lpstr>Презентация PowerPoint</vt:lpstr>
      <vt:lpstr>Презентация PowerPoint</vt:lpstr>
      <vt:lpstr>Мария Фёдоровна Мухина</vt:lpstr>
      <vt:lpstr>Мария Мухина</vt:lpstr>
      <vt:lpstr>Легенда о Каралате </vt:lpstr>
      <vt:lpstr>Алевтина Ефимовна Акишина</vt:lpstr>
      <vt:lpstr>Алевтина Акишина  </vt:lpstr>
      <vt:lpstr>Каралат, любовь моя </vt:lpstr>
      <vt:lpstr>Выводы</vt:lpstr>
      <vt:lpstr>Заключение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Исследовательская работа по английскому языку Поэты рядом Poets near us </dc:title>
  <dc:creator>Admin</dc:creator>
  <cp:lastModifiedBy>руслан</cp:lastModifiedBy>
  <cp:revision>34</cp:revision>
  <dcterms:created xsi:type="dcterms:W3CDTF">2018-03-19T16:24:56Z</dcterms:created>
  <dcterms:modified xsi:type="dcterms:W3CDTF">2021-12-20T17:10:32Z</dcterms:modified>
</cp:coreProperties>
</file>