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44"/>
  </p:notesMasterIdLst>
  <p:sldIdLst>
    <p:sldId id="305" r:id="rId2"/>
    <p:sldId id="310" r:id="rId3"/>
    <p:sldId id="309" r:id="rId4"/>
    <p:sldId id="284" r:id="rId5"/>
    <p:sldId id="286" r:id="rId6"/>
    <p:sldId id="324" r:id="rId7"/>
    <p:sldId id="323" r:id="rId8"/>
    <p:sldId id="325" r:id="rId9"/>
    <p:sldId id="326" r:id="rId10"/>
    <p:sldId id="327" r:id="rId11"/>
    <p:sldId id="328" r:id="rId12"/>
    <p:sldId id="329" r:id="rId13"/>
    <p:sldId id="331" r:id="rId14"/>
    <p:sldId id="332" r:id="rId15"/>
    <p:sldId id="314" r:id="rId16"/>
    <p:sldId id="336" r:id="rId17"/>
    <p:sldId id="333" r:id="rId18"/>
    <p:sldId id="330" r:id="rId19"/>
    <p:sldId id="287" r:id="rId20"/>
    <p:sldId id="288" r:id="rId21"/>
    <p:sldId id="289" r:id="rId22"/>
    <p:sldId id="290" r:id="rId23"/>
    <p:sldId id="292" r:id="rId24"/>
    <p:sldId id="293" r:id="rId25"/>
    <p:sldId id="315" r:id="rId26"/>
    <p:sldId id="295" r:id="rId27"/>
    <p:sldId id="318" r:id="rId28"/>
    <p:sldId id="319" r:id="rId29"/>
    <p:sldId id="320" r:id="rId30"/>
    <p:sldId id="296" r:id="rId31"/>
    <p:sldId id="312" r:id="rId32"/>
    <p:sldId id="316" r:id="rId33"/>
    <p:sldId id="317" r:id="rId34"/>
    <p:sldId id="298" r:id="rId35"/>
    <p:sldId id="299" r:id="rId36"/>
    <p:sldId id="313" r:id="rId37"/>
    <p:sldId id="321" r:id="rId38"/>
    <p:sldId id="322" r:id="rId39"/>
    <p:sldId id="300" r:id="rId40"/>
    <p:sldId id="301" r:id="rId41"/>
    <p:sldId id="302" r:id="rId42"/>
    <p:sldId id="308" r:id="rId4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 autoAdjust="0"/>
    <p:restoredTop sz="93529" autoAdjust="0"/>
  </p:normalViewPr>
  <p:slideViewPr>
    <p:cSldViewPr>
      <p:cViewPr>
        <p:scale>
          <a:sx n="100" d="100"/>
          <a:sy n="100" d="100"/>
        </p:scale>
        <p:origin x="-7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329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D19ABC0-9BC7-495E-85E8-1DF57A163EAC}" type="datetimeFigureOut">
              <a:rPr lang="ru-RU"/>
              <a:pPr>
                <a:defRPr/>
              </a:pPr>
              <a:t>25.06.2020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3F803F3-486C-4D4D-9494-C106E4BE7C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64900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608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657253E-CB6E-432B-8EF0-B5148E5D31C1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915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52E5EE2-03A9-44EF-A712-D243C4CAD625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120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2B2123C-1828-485A-9172-160F73324FC4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65539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DA84156-CD82-4948-B6CE-C4819304C3EF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39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3F803F3-486C-4D4D-9494-C106E4BE7C84}" type="slidenum">
              <a:rPr lang="ru-RU" smtClean="0"/>
              <a:pPr>
                <a:defRPr/>
              </a:pPr>
              <a:t>42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97186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FAD8AF-8115-46E1-BE24-ADBB744B30EF}" type="datetimeFigureOut">
              <a:rPr lang="ru-RU"/>
              <a:pPr>
                <a:defRPr/>
              </a:pPr>
              <a:t>25.06.2020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7CCD5-D33D-4076-B1F6-B99370F64F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 advTm="14407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C37507-C0FE-4B5F-A630-40CD47564568}" type="datetimeFigureOut">
              <a:rPr lang="ru-RU"/>
              <a:pPr>
                <a:defRPr/>
              </a:pPr>
              <a:t>25.06.2020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67743F-EC3B-40B6-B9A9-31143B7ABA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 advTm="14407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33BFD-F231-4168-8412-5ADEC03CABB1}" type="datetimeFigureOut">
              <a:rPr lang="ru-RU"/>
              <a:pPr>
                <a:defRPr/>
              </a:pPr>
              <a:t>25.06.2020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AFF5DD-1462-4DBC-A238-5876346873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 advTm="14407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1089F6-B689-4ECB-9361-CA54FB8EDCB2}" type="datetimeFigureOut">
              <a:rPr lang="ru-RU"/>
              <a:pPr>
                <a:defRPr/>
              </a:pPr>
              <a:t>25.06.2020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9C8388-7158-4696-B781-4CA78B8513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 advTm="14407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125032-0239-45A1-AE74-26189A13B91F}" type="datetimeFigureOut">
              <a:rPr lang="ru-RU"/>
              <a:pPr>
                <a:defRPr/>
              </a:pPr>
              <a:t>25.06.2020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6059F1-94D6-44C0-88DC-3F58CAF169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 advTm="14407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30E4AF-4C98-4D0E-957A-324550CCFCF7}" type="datetimeFigureOut">
              <a:rPr lang="ru-RU"/>
              <a:pPr>
                <a:defRPr/>
              </a:pPr>
              <a:t>25.06.2020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E7488E-6C09-49EA-89D9-53413F2D23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 advTm="14407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7400E-C591-45F5-835F-CE6C608FA760}" type="datetimeFigureOut">
              <a:rPr lang="ru-RU"/>
              <a:pPr>
                <a:defRPr/>
              </a:pPr>
              <a:t>25.06.2020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348D09-4116-442C-8E7A-64EF1AD148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 advTm="14407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B77CCA-65C4-45B1-AD34-53AD2A395930}" type="datetimeFigureOut">
              <a:rPr lang="ru-RU"/>
              <a:pPr>
                <a:defRPr/>
              </a:pPr>
              <a:t>25.06.2020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15FAD3-46E5-45B5-A0F6-BF4DBCB628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 advTm="14407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FCB53-3A1D-4057-8EC2-837876FAEA5A}" type="datetimeFigureOut">
              <a:rPr lang="ru-RU"/>
              <a:pPr>
                <a:defRPr/>
              </a:pPr>
              <a:t>25.06.2020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D29DDA-ECEB-4983-AA4F-3D8DFA6757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 advTm="14407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59F3A9-FCAC-4CEA-85B6-5FE91265DEEE}" type="datetimeFigureOut">
              <a:rPr lang="ru-RU"/>
              <a:pPr>
                <a:defRPr/>
              </a:pPr>
              <a:t>25.06.2020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93C4C-F09C-425E-A4B9-C143BD88DC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 advTm="14407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4FB46F-2D07-451E-ABC2-20B0C41B882E}" type="datetimeFigureOut">
              <a:rPr lang="ru-RU"/>
              <a:pPr>
                <a:defRPr/>
              </a:pPr>
              <a:t>25.06.2020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AF98B7-CF3A-4FFC-BE92-4B48E9FE07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 advTm="14407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3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14D72C3-FFF2-4804-9817-20A8243F8858}" type="datetimeFigureOut">
              <a:rPr lang="ru-RU"/>
              <a:pPr>
                <a:defRPr/>
              </a:pPr>
              <a:t>25.06.2020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D53CDE3-990B-4E55-8785-99BA59DE65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79" r:id="rId2"/>
    <p:sldLayoutId id="2147483781" r:id="rId3"/>
    <p:sldLayoutId id="2147483778" r:id="rId4"/>
    <p:sldLayoutId id="2147483777" r:id="rId5"/>
    <p:sldLayoutId id="2147483776" r:id="rId6"/>
    <p:sldLayoutId id="2147483775" r:id="rId7"/>
    <p:sldLayoutId id="2147483774" r:id="rId8"/>
    <p:sldLayoutId id="2147483782" r:id="rId9"/>
    <p:sldLayoutId id="2147483773" r:id="rId10"/>
    <p:sldLayoutId id="2147483772" r:id="rId11"/>
  </p:sldLayoutIdLst>
  <p:transition advClick="0" advTm="14407">
    <p:zoom/>
  </p:transition>
  <p:timing>
    <p:tnLst>
      <p:par>
        <p:cTn id="1" dur="indefinite" restart="never" nodeType="tmRoot"/>
      </p:par>
    </p:tnLst>
  </p:timing>
  <p:txStyles>
    <p:titleStyle>
      <a:lvl1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400"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citaty.info/tema/my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8.emf"/><Relationship Id="rId4" Type="http://schemas.openxmlformats.org/officeDocument/2006/relationships/package" Target="../embeddings/_________Microsoft_Word1.docx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-1372" y="0"/>
            <a:ext cx="9261039" cy="68580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  <a:reflection endPos="0" dist="50800" dir="5400000" sy="-100000" algn="bl" rotWithShape="0"/>
          </a:effectLst>
          <a:extLst/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59425" y="260350"/>
            <a:ext cx="3751263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609172" y="3429000"/>
            <a:ext cx="8352928" cy="280076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angle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ln w="11430"/>
                <a:solidFill>
                  <a:schemeClr val="accent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«ЦЕНТР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ln w="11430"/>
                <a:solidFill>
                  <a:schemeClr val="accent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СОЦИАЛЬНОЙ ПОМОЩИ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ln w="11430"/>
                <a:solidFill>
                  <a:schemeClr val="accent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СЕМЬЕ И ДЕТЯМ ТАЙШЕТСКОГО РАЙОНА»</a:t>
            </a:r>
          </a:p>
        </p:txBody>
      </p:sp>
    </p:spTree>
  </p:cSld>
  <p:clrMapOvr>
    <a:masterClrMapping/>
  </p:clrMapOvr>
  <p:transition advClick="0" advTm="11437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492896"/>
            <a:ext cx="4896544" cy="4101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123728" y="908720"/>
            <a:ext cx="446449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1"/>
                </a:solidFill>
              </a:rPr>
              <a:t>Пусть </a:t>
            </a:r>
            <a:r>
              <a:rPr lang="ru-RU" b="1" dirty="0">
                <a:solidFill>
                  <a:schemeClr val="accent1"/>
                </a:solidFill>
                <a:hlinkClick r:id="rId3"/>
              </a:rPr>
              <a:t>мы</a:t>
            </a:r>
            <a:r>
              <a:rPr lang="ru-RU" b="1" dirty="0">
                <a:solidFill>
                  <a:schemeClr val="accent1"/>
                </a:solidFill>
              </a:rPr>
              <a:t> не сможем </a:t>
            </a:r>
            <a:r>
              <a:rPr lang="ru-RU" b="1" dirty="0" smtClean="0">
                <a:solidFill>
                  <a:schemeClr val="accent1"/>
                </a:solidFill>
              </a:rPr>
              <a:t>помочь всем, кому </a:t>
            </a:r>
            <a:r>
              <a:rPr lang="ru-RU" b="1" dirty="0">
                <a:solidFill>
                  <a:schemeClr val="accent1"/>
                </a:solidFill>
              </a:rPr>
              <a:t>бы нам хотелось. Но мы сможем </a:t>
            </a:r>
            <a:r>
              <a:rPr lang="ru-RU" b="1" dirty="0" smtClean="0">
                <a:solidFill>
                  <a:schemeClr val="accent1"/>
                </a:solidFill>
              </a:rPr>
              <a:t>сделать </a:t>
            </a:r>
            <a:r>
              <a:rPr lang="ru-RU" b="1" dirty="0">
                <a:solidFill>
                  <a:schemeClr val="accent1"/>
                </a:solidFill>
              </a:rPr>
              <a:t>намного больше, чем те, кто даже не пытается</a:t>
            </a:r>
            <a:r>
              <a:rPr lang="ru-RU" b="1" dirty="0" smtClean="0">
                <a:solidFill>
                  <a:schemeClr val="accent1"/>
                </a:solidFill>
              </a:rPr>
              <a:t>.</a:t>
            </a:r>
            <a:r>
              <a:rPr lang="ru-RU" b="1" dirty="0">
                <a:solidFill>
                  <a:schemeClr val="accent1"/>
                </a:solidFill>
              </a:rPr>
              <a:t> </a:t>
            </a:r>
            <a:endParaRPr lang="ru-RU" b="1" dirty="0" smtClean="0">
              <a:solidFill>
                <a:schemeClr val="accent1"/>
              </a:solidFill>
            </a:endParaRPr>
          </a:p>
          <a:p>
            <a:r>
              <a:rPr lang="ru-RU" b="1" dirty="0">
                <a:solidFill>
                  <a:schemeClr val="accent1"/>
                </a:solidFill>
              </a:rPr>
              <a:t> </a:t>
            </a:r>
            <a:r>
              <a:rPr lang="ru-RU" b="1" dirty="0" smtClean="0">
                <a:solidFill>
                  <a:schemeClr val="accent1"/>
                </a:solidFill>
              </a:rPr>
              <a:t>                                         Питер </a:t>
            </a:r>
            <a:r>
              <a:rPr lang="ru-RU" b="1" dirty="0">
                <a:solidFill>
                  <a:schemeClr val="accent1"/>
                </a:solidFill>
              </a:rPr>
              <a:t>Скотт</a:t>
            </a:r>
          </a:p>
          <a:p>
            <a:endParaRPr lang="ru-RU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2925444"/>
      </p:ext>
    </p:extLst>
  </p:cSld>
  <p:clrMapOvr>
    <a:masterClrMapping/>
  </p:clrMapOvr>
  <p:transition advClick="0" advTm="14407">
    <p:zo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Картинки по запросу ромашки рисунок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 rot="20149647">
            <a:off x="179512" y="260648"/>
            <a:ext cx="2235470" cy="1944216"/>
          </a:xfrm>
          <a:prstGeom prst="rect">
            <a:avLst/>
          </a:prstGeom>
          <a:noFill/>
          <a:effectLst>
            <a:softEdge rad="266700"/>
          </a:effectLst>
          <a:extLst/>
        </p:spPr>
      </p:pic>
      <p:pic>
        <p:nvPicPr>
          <p:cNvPr id="2050" name="Picture 2" descr="Картинки по запросу детские рисунки счастливое детство"/>
          <p:cNvPicPr>
            <a:picLocks noChangeAspect="1" noChangeArrowheads="1"/>
          </p:cNvPicPr>
          <p:nvPr/>
        </p:nvPicPr>
        <p:blipFill>
          <a:blip r:embed="rId3">
            <a:extLst/>
          </a:blip>
          <a:srcRect/>
          <a:stretch>
            <a:fillRect/>
          </a:stretch>
        </p:blipFill>
        <p:spPr bwMode="auto">
          <a:xfrm>
            <a:off x="1082793" y="2204864"/>
            <a:ext cx="6995061" cy="4320480"/>
          </a:xfrm>
          <a:prstGeom prst="rect">
            <a:avLst/>
          </a:prstGeom>
          <a:noFill/>
          <a:effectLst>
            <a:softEdge rad="215900"/>
          </a:effectLst>
          <a:extLst/>
        </p:spPr>
      </p:pic>
      <p:sp>
        <p:nvSpPr>
          <p:cNvPr id="4" name="Прямоугольник 3"/>
          <p:cNvSpPr/>
          <p:nvPr/>
        </p:nvSpPr>
        <p:spPr>
          <a:xfrm>
            <a:off x="521856" y="836712"/>
            <a:ext cx="8100294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Monotype Corsiva" pitchFamily="66" charset="0"/>
              </a:rPr>
              <a:t>Знакомьтесь, это мы!</a:t>
            </a:r>
          </a:p>
        </p:txBody>
      </p:sp>
    </p:spTree>
  </p:cSld>
  <p:clrMapOvr>
    <a:masterClrMapping/>
  </p:clrMapOvr>
  <p:transition advClick="0" advTm="8701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мои личные фото\фото с детьми. грамоты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9844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</a:rPr>
              <a:t>Наши достижения</a:t>
            </a:r>
            <a:endParaRPr lang="ru-RU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14407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презентация на Байкал девочкам фото\DSC_010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18"/>
          <a:stretch/>
        </p:blipFill>
        <p:spPr bwMode="auto">
          <a:xfrm>
            <a:off x="395536" y="476672"/>
            <a:ext cx="8309520" cy="5825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658463" y="692696"/>
            <a:ext cx="37371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1"/>
                </a:solidFill>
              </a:rPr>
              <a:t>Наш любимый Тайшет!</a:t>
            </a:r>
            <a:endParaRPr lang="ru-RU" dirty="0"/>
          </a:p>
        </p:txBody>
      </p:sp>
    </p:spTree>
  </p:cSld>
  <p:clrMapOvr>
    <a:masterClrMapping/>
  </p:clrMapOvr>
  <p:transition advClick="0" advTm="14407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6386620"/>
              </p:ext>
            </p:extLst>
          </p:nvPr>
        </p:nvGraphicFramePr>
        <p:xfrm>
          <a:off x="1762125" y="695325"/>
          <a:ext cx="5934075" cy="5229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1" name="Документ" r:id="rId4" imgW="5939606" imgH="5234228" progId="Word.Document.12">
                  <p:embed/>
                </p:oleObj>
              </mc:Choice>
              <mc:Fallback>
                <p:oleObj name="Документ" r:id="rId4" imgW="5939606" imgH="523422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62125" y="695325"/>
                        <a:ext cx="5934075" cy="52292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23217618"/>
      </p:ext>
    </p:extLst>
  </p:cSld>
  <p:clrMapOvr>
    <a:masterClrMapping/>
  </p:clrMapOvr>
  <p:transition advClick="0" advTm="14407">
    <p:zo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фото проект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92695"/>
            <a:ext cx="8667478" cy="6001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716016" y="188640"/>
            <a:ext cx="4320480" cy="504056"/>
          </a:xfrm>
        </p:spPr>
        <p:txBody>
          <a:bodyPr/>
          <a:lstStyle/>
          <a:p>
            <a:pPr marL="46037" indent="0">
              <a:buNone/>
            </a:pPr>
            <a:r>
              <a:rPr lang="ru-RU" dirty="0" smtClean="0">
                <a:solidFill>
                  <a:schemeClr val="accent6"/>
                </a:solidFill>
              </a:rPr>
              <a:t>МЫ – ДОСТОЙНОЕ ПОКОЛЕНИЕ</a:t>
            </a:r>
            <a:endParaRPr lang="ru-RU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688117"/>
      </p:ext>
    </p:extLst>
  </p:cSld>
  <p:clrMapOvr>
    <a:masterClrMapping/>
  </p:clrMapOvr>
  <p:transition advClick="0" advTm="14407">
    <p:zo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\Desktop\бессмертный полк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1" y="1860"/>
            <a:ext cx="9140949" cy="6856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148064" y="6093296"/>
            <a:ext cx="3645024" cy="465232"/>
          </a:xfrm>
        </p:spPr>
        <p:txBody>
          <a:bodyPr/>
          <a:lstStyle/>
          <a:p>
            <a:pPr marL="46037" indent="0">
              <a:buNone/>
            </a:pPr>
            <a:r>
              <a:rPr lang="ru-RU" dirty="0" smtClean="0">
                <a:solidFill>
                  <a:schemeClr val="accent6"/>
                </a:solidFill>
              </a:rPr>
              <a:t>«БЕССМЕРТНЫЙ ПОЛК»</a:t>
            </a:r>
            <a:endParaRPr lang="ru-RU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815599"/>
      </p:ext>
    </p:extLst>
  </p:cSld>
  <p:clrMapOvr>
    <a:masterClrMapping/>
  </p:clrMapOvr>
  <p:transition advClick="0" advTm="14407">
    <p:zo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1\Desktop\герои войны в строю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12043"/>
            <a:ext cx="8352928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915816" y="620688"/>
            <a:ext cx="2780928" cy="609248"/>
          </a:xfrm>
        </p:spPr>
        <p:txBody>
          <a:bodyPr/>
          <a:lstStyle/>
          <a:p>
            <a:pPr marL="46037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«В одном строю»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427085"/>
      </p:ext>
    </p:extLst>
  </p:cSld>
  <p:clrMapOvr>
    <a:masterClrMapping/>
  </p:clrMapOvr>
  <p:transition advClick="0" advTm="14407">
    <p:zo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1\Desktop\окно Победы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453" b="-249"/>
          <a:stretch/>
        </p:blipFill>
        <p:spPr bwMode="auto">
          <a:xfrm>
            <a:off x="323528" y="260648"/>
            <a:ext cx="8496944" cy="631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885392" y="764704"/>
            <a:ext cx="5373216" cy="465232"/>
          </a:xfrm>
        </p:spPr>
        <p:txBody>
          <a:bodyPr/>
          <a:lstStyle/>
          <a:p>
            <a:pPr marL="46037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Участие в конкурсе «Окно Победы»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681378"/>
      </p:ext>
    </p:extLst>
  </p:cSld>
  <p:clrMapOvr>
    <a:masterClrMapping/>
  </p:clrMapOvr>
  <p:transition advClick="0" advTm="14407">
    <p:zo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1\Desktop\декоративно - прикладная зона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48" b="34074"/>
          <a:stretch/>
        </p:blipFill>
        <p:spPr bwMode="auto">
          <a:xfrm>
            <a:off x="219472" y="404664"/>
            <a:ext cx="8752952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693316" y="404664"/>
            <a:ext cx="5805264" cy="537240"/>
          </a:xfrm>
        </p:spPr>
        <p:txBody>
          <a:bodyPr/>
          <a:lstStyle/>
          <a:p>
            <a:pPr marL="46037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Выставка рисунков «Дети не хотят войны»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452833"/>
      </p:ext>
    </p:extLst>
  </p:cSld>
  <p:clrMapOvr>
    <a:masterClrMapping/>
  </p:clrMapOvr>
  <p:transition advClick="0" advTm="14407">
    <p:zo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C:\Users\1\Desktop\IMG-2901ad51fd7810f49811e850898e3aa6-V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53"/>
          <a:stretch/>
        </p:blipFill>
        <p:spPr bwMode="auto">
          <a:xfrm>
            <a:off x="395536" y="404664"/>
            <a:ext cx="8424936" cy="5933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5563098"/>
      </p:ext>
    </p:extLst>
  </p:cSld>
  <p:clrMapOvr>
    <a:masterClrMapping/>
  </p:clrMapOvr>
  <p:transition advClick="0" advTm="14407">
    <p:zo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1\Desktop\новые страницы в книге памяти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20688"/>
            <a:ext cx="8598793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051720" y="83448"/>
            <a:ext cx="4293096" cy="537240"/>
          </a:xfrm>
        </p:spPr>
        <p:txBody>
          <a:bodyPr/>
          <a:lstStyle/>
          <a:p>
            <a:pPr marL="46037" indent="0">
              <a:buNone/>
            </a:pPr>
            <a:r>
              <a:rPr lang="ru-RU" dirty="0" smtClean="0">
                <a:solidFill>
                  <a:schemeClr val="accent6"/>
                </a:solidFill>
              </a:rPr>
              <a:t>«О героях земли Сибирской»</a:t>
            </a:r>
            <a:endParaRPr lang="ru-RU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8741351"/>
      </p:ext>
    </p:extLst>
  </p:cSld>
  <p:clrMapOvr>
    <a:masterClrMapping/>
  </p:clrMapOvr>
  <p:transition advClick="0" advTm="14407">
    <p:zo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1\Desktop\IMG-21753de74cdb2f172c3502c4c271baf2-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871" y="548680"/>
            <a:ext cx="8352928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619672" y="0"/>
            <a:ext cx="5472608" cy="720080"/>
          </a:xfrm>
        </p:spPr>
        <p:txBody>
          <a:bodyPr/>
          <a:lstStyle/>
          <a:p>
            <a:pPr marL="46037" indent="0">
              <a:buNone/>
            </a:pPr>
            <a:r>
              <a:rPr lang="ru-RU" dirty="0" smtClean="0">
                <a:solidFill>
                  <a:schemeClr val="accent6"/>
                </a:solidFill>
              </a:rPr>
              <a:t>Сбор информации для «Книги Памяти»</a:t>
            </a:r>
            <a:endParaRPr lang="ru-RU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927202"/>
      </p:ext>
    </p:extLst>
  </p:cSld>
  <p:clrMapOvr>
    <a:masterClrMapping/>
  </p:clrMapOvr>
  <p:transition advClick="0" advTm="14407">
    <p:zo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G:\IMG_13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3497893"/>
      </p:ext>
    </p:extLst>
  </p:cSld>
  <p:clrMapOvr>
    <a:masterClrMapping/>
  </p:clrMapOvr>
  <p:transition advClick="0" advTm="14407">
    <p:zo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1\Desktop\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98" r="11857"/>
          <a:stretch/>
        </p:blipFill>
        <p:spPr bwMode="auto">
          <a:xfrm>
            <a:off x="467544" y="610715"/>
            <a:ext cx="8064896" cy="5842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29308" y="116632"/>
            <a:ext cx="6741368" cy="681256"/>
          </a:xfrm>
        </p:spPr>
        <p:txBody>
          <a:bodyPr/>
          <a:lstStyle/>
          <a:p>
            <a:pPr marL="46037" indent="0">
              <a:buNone/>
            </a:pPr>
            <a:r>
              <a:rPr lang="ru-RU" dirty="0" smtClean="0">
                <a:solidFill>
                  <a:schemeClr val="accent6"/>
                </a:solidFill>
              </a:rPr>
              <a:t>«Георгиевская ленточка» для жителей города</a:t>
            </a:r>
            <a:endParaRPr lang="ru-RU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8783373"/>
      </p:ext>
    </p:extLst>
  </p:cSld>
  <p:clrMapOvr>
    <a:masterClrMapping/>
  </p:clrMapOvr>
  <p:transition advClick="0" advTm="14407">
    <p:zo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1\Desktop\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14" y="260648"/>
            <a:ext cx="8704966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8911284"/>
      </p:ext>
    </p:extLst>
  </p:cSld>
  <p:clrMapOvr>
    <a:masterClrMapping/>
  </p:clrMapOvr>
  <p:transition advClick="0" advTm="14407">
    <p:zo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Users\1\Desktop\наш фотокадр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06" b="22222"/>
          <a:stretch/>
        </p:blipFill>
        <p:spPr bwMode="auto">
          <a:xfrm>
            <a:off x="683568" y="332656"/>
            <a:ext cx="7632848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2"/>
          <p:cNvSpPr>
            <a:spLocks noGrp="1"/>
          </p:cNvSpPr>
          <p:nvPr>
            <p:ph sz="quarter" idx="13"/>
          </p:nvPr>
        </p:nvSpPr>
        <p:spPr>
          <a:xfrm>
            <a:off x="1331640" y="476672"/>
            <a:ext cx="6741368" cy="681256"/>
          </a:xfrm>
        </p:spPr>
        <p:txBody>
          <a:bodyPr/>
          <a:lstStyle/>
          <a:p>
            <a:pPr marL="46037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Снимаем кино. Кадр из фильма «Солдатик»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885214"/>
      </p:ext>
    </p:extLst>
  </p:cSld>
  <p:clrMapOvr>
    <a:masterClrMapping/>
  </p:clrMapOvr>
  <p:transition advClick="0" advTm="14407">
    <p:zo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87900" y="476250"/>
            <a:ext cx="4105275" cy="61214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3752850" cy="14700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 dirty="0"/>
          </a:p>
        </p:txBody>
      </p:sp>
      <p:pic>
        <p:nvPicPr>
          <p:cNvPr id="1026" name="Picture 2" descr="G:\все заметки - акции 2019 распечатать\квест, бабушки, лес, детсад\IMG_309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07609" y="260648"/>
            <a:ext cx="77287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Поздравление в приюте «Прасковья» в День пожилого человека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Click="0" advTm="14407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помощь ветеранам фото\i (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7504" y="147990"/>
            <a:ext cx="58654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1"/>
                </a:solidFill>
              </a:rPr>
              <a:t>Адресная помощь детям войны – ремонт крыши</a:t>
            </a:r>
            <a:endParaRPr lang="ru-RU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advClick="0" advTm="14407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0" y="476250"/>
            <a:ext cx="4103688" cy="5976938"/>
          </a:xfrm>
        </p:spPr>
        <p:txBody>
          <a:bodyPr/>
          <a:lstStyle/>
          <a:p>
            <a:pPr algn="ctr" eaLnBrk="1" hangingPunct="1"/>
            <a:endParaRPr lang="ru-RU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3765550" cy="14700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 dirty="0"/>
          </a:p>
        </p:txBody>
      </p:sp>
      <p:pic>
        <p:nvPicPr>
          <p:cNvPr id="3074" name="Picture 2" descr="G:\помощь ветеранам фото\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3536" y="147990"/>
            <a:ext cx="50347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1"/>
                </a:solidFill>
              </a:rPr>
              <a:t>Уборка урожая – помощь участнице тыла</a:t>
            </a:r>
            <a:endParaRPr lang="ru-RU" dirty="0"/>
          </a:p>
        </p:txBody>
      </p:sp>
    </p:spTree>
  </p:cSld>
  <p:clrMapOvr>
    <a:masterClrMapping/>
  </p:clrMapOvr>
  <p:transition advClick="0" advTm="14407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G:\помощь ветеранам фото\i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552" y="133390"/>
            <a:ext cx="61776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1"/>
                </a:solidFill>
              </a:rPr>
              <a:t>Адресная помощь – прополка огорода</a:t>
            </a:r>
            <a:endParaRPr lang="ru-RU" sz="24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advClick="0" advTm="14407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G:\фото разное\i 0(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4407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Рисунок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0" y="764704"/>
            <a:ext cx="3912468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G:\Рисунок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636912"/>
            <a:ext cx="4711080" cy="3924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811254" y="548680"/>
            <a:ext cx="38005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1"/>
                </a:solidFill>
              </a:rPr>
              <a:t>Благоустройство сквера им. Александра Матросова</a:t>
            </a:r>
            <a:endParaRPr lang="ru-RU" dirty="0"/>
          </a:p>
        </p:txBody>
      </p:sp>
    </p:spTree>
  </p:cSld>
  <p:clrMapOvr>
    <a:masterClrMapping/>
  </p:clrMapOvr>
  <p:transition advClick="0" advTm="14407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все на доброволец 2020\к конкурсу доброволец 2020\5-768x10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3888432" cy="6051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все на доброволец 2020\к конкурсу доброволец 2020\2-768x10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60648"/>
            <a:ext cx="417646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3048741"/>
      </p:ext>
    </p:extLst>
  </p:cSld>
  <p:clrMapOvr>
    <a:masterClrMapping/>
  </p:clrMapOvr>
  <p:transition advClick="0" advTm="14407">
    <p:zo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Рисунок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958755"/>
            <a:ext cx="6858000" cy="4940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3528" y="332656"/>
            <a:ext cx="85961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1"/>
                </a:solidFill>
              </a:rPr>
              <a:t>Поздравление ветеранов и пожилых людей на главной площади города.</a:t>
            </a:r>
            <a:endParaRPr lang="ru-RU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advClick="0" advTm="16188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G:\все на доброволец 2020\к конкурсу доброволец 2020\15-1024x5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48680"/>
            <a:ext cx="8640960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262977"/>
      </p:ext>
    </p:extLst>
  </p:cSld>
  <p:clrMapOvr>
    <a:masterClrMapping/>
  </p:clrMapOvr>
  <p:transition advClick="0" advTm="14407">
    <p:zo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G:\все на доброволец 2020\к конкурсу доброволец 2020\20180306_152532-1024x5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980728"/>
            <a:ext cx="9144000" cy="5740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443131" y="360512"/>
            <a:ext cx="5752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1"/>
                </a:solidFill>
              </a:rPr>
              <a:t>Поздравления жителей города Тайшет с 8 марта</a:t>
            </a:r>
            <a:endParaRPr lang="ru-RU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2785368"/>
      </p:ext>
    </p:extLst>
  </p:cSld>
  <p:clrMapOvr>
    <a:masterClrMapping/>
  </p:clrMapOvr>
  <p:transition advClick="0" advTm="14407">
    <p:zo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G:\все на доброволец 2020\к конкурсу доброволец 2020\20180306_153632-1024x5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03176"/>
            <a:ext cx="8712968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7474419"/>
      </p:ext>
    </p:extLst>
  </p:cSld>
  <p:clrMapOvr>
    <a:masterClrMapping/>
  </p:clrMapOvr>
  <p:transition advClick="0" advTm="14407">
    <p:zo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Рисунок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3560" y="1310640"/>
            <a:ext cx="5516880" cy="4236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27584" y="404664"/>
            <a:ext cx="76531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chemeClr val="accent1"/>
                </a:solidFill>
              </a:rPr>
              <a:t>Участие на форуме лучших Добровольцев Иркутской обл.</a:t>
            </a:r>
            <a:endParaRPr lang="ru-RU" sz="20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advClick="0" advTm="15861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1\Desktop\IMG_20180505_1314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7972"/>
            <a:ext cx="9144000" cy="6300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127691" y="116632"/>
            <a:ext cx="68886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chemeClr val="accent1"/>
                </a:solidFill>
              </a:rPr>
              <a:t>Поздравления с Великой Победой на улицах города</a:t>
            </a:r>
            <a:endParaRPr lang="ru-RU" sz="20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6086926"/>
      </p:ext>
    </p:extLst>
  </p:cSld>
  <p:clrMapOvr>
    <a:masterClrMapping/>
  </p:clrMapOvr>
  <p:transition advClick="0" advTm="14407">
    <p:zo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G:\все на доброволец 2020\к конкурсу доброволец 2020\11-1024x7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420" y="260648"/>
            <a:ext cx="8892480" cy="659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90093" y="373306"/>
            <a:ext cx="41391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</a:rPr>
              <a:t>Акция «Георгиевская ленточка»</a:t>
            </a:r>
            <a:endParaRPr lang="ru-RU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04309"/>
      </p:ext>
    </p:extLst>
  </p:cSld>
  <p:clrMapOvr>
    <a:masterClrMapping/>
  </p:clrMapOvr>
  <p:transition advClick="0" advTm="14407">
    <p:zo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G:\все на доброволец 2020\к конкурсу доброволец 2020\13-1024x7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433320" cy="6497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992474" y="467599"/>
            <a:ext cx="49514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</a:rPr>
              <a:t>«Фронтовой вальс» на площади города </a:t>
            </a:r>
            <a:endParaRPr lang="ru-RU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5453810"/>
      </p:ext>
    </p:extLst>
  </p:cSld>
  <p:clrMapOvr>
    <a:masterClrMapping/>
  </p:clrMapOvr>
  <p:transition advClick="0" advTm="14407">
    <p:zo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64388" y="3132138"/>
            <a:ext cx="828675" cy="17938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 dirty="0"/>
          </a:p>
        </p:txBody>
      </p:sp>
      <p:pic>
        <p:nvPicPr>
          <p:cNvPr id="1026" name="Picture 2" descr="C:\Users\1\Desktop\IMG_009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259632" y="404664"/>
            <a:ext cx="77030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chemeClr val="accent1"/>
                </a:solidFill>
              </a:rPr>
              <a:t>Встреча в музее </a:t>
            </a:r>
            <a:r>
              <a:rPr lang="ru-RU" sz="2000" b="1" smtClean="0">
                <a:solidFill>
                  <a:schemeClr val="accent1"/>
                </a:solidFill>
              </a:rPr>
              <a:t>города  - «</a:t>
            </a:r>
            <a:r>
              <a:rPr lang="ru-RU" sz="2000" b="1" dirty="0" smtClean="0">
                <a:solidFill>
                  <a:schemeClr val="accent1"/>
                </a:solidFill>
              </a:rPr>
              <a:t>Герои Сибири и нашего района»</a:t>
            </a:r>
            <a:endParaRPr lang="ru-RU" sz="20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advClick="0" advTm="1585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5458" y="260648"/>
            <a:ext cx="8208912" cy="432048"/>
          </a:xfrm>
        </p:spPr>
        <p:txBody>
          <a:bodyPr rtlCol="0">
            <a:normAutofit/>
          </a:bodyPr>
          <a:lstStyle/>
          <a:p>
            <a:pPr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ru-RU" b="1" dirty="0" smtClean="0">
                <a:solidFill>
                  <a:schemeClr val="accent1"/>
                </a:solidFill>
              </a:rPr>
              <a:t>Адресная помощь ветеранам – заготовка дров на зиму</a:t>
            </a:r>
            <a:endParaRPr lang="ru-RU" b="1" dirty="0">
              <a:solidFill>
                <a:schemeClr val="accent1"/>
              </a:solidFill>
            </a:endParaRPr>
          </a:p>
        </p:txBody>
      </p:sp>
      <p:pic>
        <p:nvPicPr>
          <p:cNvPr id="1026" name="Picture 2" descr="C:\Users\1\Desktop\IMG_20140108_0448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88951"/>
            <a:ext cx="8352928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6408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IMG_20140105_0313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836712"/>
            <a:ext cx="8280920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55576" y="205830"/>
            <a:ext cx="81369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1"/>
                </a:solidFill>
              </a:rPr>
              <a:t>Уборка территории – адресная помощь участнице тыла</a:t>
            </a:r>
            <a:endParaRPr lang="ru-RU" sz="20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6005402"/>
      </p:ext>
    </p:extLst>
  </p:cSld>
  <p:clrMapOvr>
    <a:masterClrMapping/>
  </p:clrMapOvr>
  <p:transition advClick="0" advTm="14407">
    <p:zo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 descr="G:\все на доброволец 2020\к конкурсу доброволец 2020\IMG_20170426_165459-1024x7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76672"/>
            <a:ext cx="8892480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123931" y="74702"/>
            <a:ext cx="48596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FF0000"/>
                </a:solidFill>
              </a:rPr>
              <a:t>Адресная помощь участнице тыла</a:t>
            </a:r>
            <a:endParaRPr lang="ru-RU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7928693"/>
      </p:ext>
    </p:extLst>
  </p:cSld>
  <p:clrMapOvr>
    <a:masterClrMapping/>
  </p:clrMapOvr>
  <p:transition advClick="0" advTm="14407">
    <p:zo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G:\все на доброволец 2020\к конкурсу доброволец 2020\P1070335-1024x7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680"/>
            <a:ext cx="8748464" cy="6012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033464" y="121886"/>
            <a:ext cx="51845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C00000"/>
                </a:solidFill>
              </a:rPr>
              <a:t>Уборка территории приюта «Прасковья»</a:t>
            </a:r>
            <a:endParaRPr lang="ru-RU" sz="2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5176559"/>
      </p:ext>
    </p:extLst>
  </p:cSld>
  <p:clrMapOvr>
    <a:masterClrMapping/>
  </p:clrMapOvr>
  <p:transition advClick="0" advTm="14407">
    <p:zo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IMG_22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29816" y="116631"/>
            <a:ext cx="7884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«Свеча памяти» – поздравление ветеранов и детей войны с праздником Победы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Click="0" advTm="16545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3730625" cy="14700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 dirty="0"/>
          </a:p>
        </p:txBody>
      </p:sp>
      <p:pic>
        <p:nvPicPr>
          <p:cNvPr id="1026" name="Picture 2" descr="C:\Users\1\Desktop\IMG_219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672"/>
            <a:ext cx="9144000" cy="6361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59632" y="8037"/>
            <a:ext cx="62552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accent1"/>
                </a:solidFill>
              </a:rPr>
              <a:t>«Праздник со слезами на глазах»</a:t>
            </a:r>
            <a:endParaRPr lang="ru-RU" sz="28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advClick="0" advTm="16314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презентация русал\уi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332656"/>
            <a:ext cx="84969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1"/>
                </a:solidFill>
              </a:rPr>
              <a:t>Выставка детских работ на ж/д вокзала г. Тайшет к Дню Победы</a:t>
            </a:r>
            <a:endParaRPr lang="ru-RU" sz="20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advClick="0" advTm="15679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Рисунок1ш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852936"/>
            <a:ext cx="4392488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59088" y="950958"/>
            <a:ext cx="69127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1"/>
                </a:solidFill>
              </a:rPr>
              <a:t>Присоединяйтесь к нам, вместе мы сделаем больше!</a:t>
            </a:r>
            <a:endParaRPr lang="ru-RU" sz="36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advClick="0" advTm="459537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1117</TotalTime>
  <Words>240</Words>
  <Application>Microsoft Office PowerPoint</Application>
  <PresentationFormat>Экран (4:3)</PresentationFormat>
  <Paragraphs>42</Paragraphs>
  <Slides>42</Slides>
  <Notes>5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4" baseType="lpstr">
      <vt:lpstr>Воздушный поток</vt:lpstr>
      <vt:lpstr>Документ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1</cp:lastModifiedBy>
  <cp:revision>166</cp:revision>
  <dcterms:modified xsi:type="dcterms:W3CDTF">2020-06-25T05:13:35Z</dcterms:modified>
</cp:coreProperties>
</file>