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72" r:id="rId4"/>
    <p:sldId id="263" r:id="rId5"/>
    <p:sldId id="258" r:id="rId6"/>
    <p:sldId id="265" r:id="rId7"/>
    <p:sldId id="259" r:id="rId8"/>
    <p:sldId id="260" r:id="rId9"/>
    <p:sldId id="268" r:id="rId10"/>
    <p:sldId id="269" r:id="rId11"/>
    <p:sldId id="271" r:id="rId12"/>
    <p:sldId id="27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800" autoAdjust="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2788C-E317-461B-BE8B-AAEF8DADA357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C8C42BA-9772-46C0-A627-6558160A28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2788C-E317-461B-BE8B-AAEF8DADA357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C42BA-9772-46C0-A627-6558160A28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2788C-E317-461B-BE8B-AAEF8DADA357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C42BA-9772-46C0-A627-6558160A28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2788C-E317-461B-BE8B-AAEF8DADA357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C42BA-9772-46C0-A627-6558160A28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2788C-E317-461B-BE8B-AAEF8DADA357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C42BA-9772-46C0-A627-6558160A28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2788C-E317-461B-BE8B-AAEF8DADA357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C42BA-9772-46C0-A627-6558160A28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2788C-E317-461B-BE8B-AAEF8DADA357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C42BA-9772-46C0-A627-6558160A28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2788C-E317-461B-BE8B-AAEF8DADA357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C42BA-9772-46C0-A627-6558160A28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2788C-E317-461B-BE8B-AAEF8DADA357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C42BA-9772-46C0-A627-6558160A28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2788C-E317-461B-BE8B-AAEF8DADA357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C42BA-9772-46C0-A627-6558160A28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2788C-E317-461B-BE8B-AAEF8DADA357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C42BA-9772-46C0-A627-6558160A28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0852788C-E317-461B-BE8B-AAEF8DADA357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C8C42BA-9772-46C0-A627-6558160A28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805" y="4581128"/>
            <a:ext cx="6553200" cy="1728192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ru-RU" dirty="0">
                <a:solidFill>
                  <a:srgbClr val="000000"/>
                </a:solidFill>
                <a:latin typeface="Times New Roman"/>
              </a:rPr>
              <a:t>Работу 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выполнил:</a:t>
            </a:r>
            <a:endParaRPr lang="ru-RU" dirty="0">
              <a:solidFill>
                <a:srgbClr val="000000"/>
              </a:solidFill>
              <a:latin typeface="Times New Roman"/>
            </a:endParaRPr>
          </a:p>
          <a:p>
            <a:pPr algn="r"/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Попов Миша,</a:t>
            </a:r>
            <a:endParaRPr lang="ru-RU" dirty="0">
              <a:solidFill>
                <a:srgbClr val="000000"/>
              </a:solidFill>
              <a:latin typeface="Times New Roman"/>
            </a:endParaRPr>
          </a:p>
          <a:p>
            <a:pPr algn="r"/>
            <a:r>
              <a:rPr lang="ru-RU" dirty="0" smtClean="0">
                <a:solidFill>
                  <a:srgbClr val="000000"/>
                </a:solidFill>
                <a:latin typeface="Times New Roman"/>
              </a:rPr>
              <a:t>ученик 2 «д»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класса,</a:t>
            </a:r>
          </a:p>
          <a:p>
            <a:pPr algn="r"/>
            <a:r>
              <a:rPr lang="ru-RU" dirty="0">
                <a:solidFill>
                  <a:srgbClr val="000000"/>
                </a:solidFill>
                <a:latin typeface="Times New Roman"/>
              </a:rPr>
              <a:t>МБОУ «Октябрьская 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НОШ»</a:t>
            </a:r>
            <a:endParaRPr lang="ru-RU" dirty="0">
              <a:solidFill>
                <a:srgbClr val="000000"/>
              </a:solidFill>
              <a:latin typeface="Times New Roman"/>
            </a:endParaRPr>
          </a:p>
          <a:p>
            <a:pPr algn="r"/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Научный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руководитель:</a:t>
            </a:r>
          </a:p>
          <a:p>
            <a:pPr algn="r"/>
            <a:r>
              <a:rPr lang="ru-RU" dirty="0">
                <a:solidFill>
                  <a:srgbClr val="000000"/>
                </a:solidFill>
                <a:latin typeface="Times New Roman"/>
              </a:rPr>
              <a:t>Попова Татьяна Владимировна,</a:t>
            </a:r>
          </a:p>
          <a:p>
            <a:pPr algn="r"/>
            <a:r>
              <a:rPr lang="ru-RU" dirty="0">
                <a:solidFill>
                  <a:srgbClr val="000000"/>
                </a:solidFill>
                <a:latin typeface="Times New Roman"/>
              </a:rPr>
              <a:t>учитель английского языка высшей</a:t>
            </a:r>
          </a:p>
          <a:p>
            <a:pPr algn="r"/>
            <a:r>
              <a:rPr lang="ru-RU" dirty="0">
                <a:solidFill>
                  <a:srgbClr val="000000"/>
                </a:solidFill>
                <a:latin typeface="Times New Roman"/>
              </a:rPr>
              <a:t>квалификационной категории.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2928934"/>
            <a:ext cx="6629400" cy="1507233"/>
          </a:xfrm>
        </p:spPr>
        <p:txBody>
          <a:bodyPr/>
          <a:lstStyle/>
          <a:p>
            <a:r>
              <a:rPr lang="ru-RU" dirty="0" smtClean="0"/>
              <a:t>Британский и русский завтраки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47664" y="188640"/>
            <a:ext cx="58326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0000"/>
                </a:solidFill>
                <a:latin typeface="Times New Roman"/>
              </a:rPr>
              <a:t>МБОУ «Октябрьская начальная школа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»</a:t>
            </a:r>
            <a:endParaRPr lang="ru-RU" dirty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787761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Классический английский завтрак</a:t>
            </a:r>
            <a:endParaRPr lang="ru-RU" dirty="0"/>
          </a:p>
        </p:txBody>
      </p:sp>
      <p:pic>
        <p:nvPicPr>
          <p:cNvPr id="1026" name="Picture 2" descr="C:\Users\User\Downloads\Vienna_sausage_Bread_3769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4" y="4429132"/>
            <a:ext cx="3714776" cy="22412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ownloads\kisspng-orange-juice-apple-juice-orange-juice-5abbb736ec8712.849010521522251574968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36" y="2500306"/>
            <a:ext cx="2000264" cy="20648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ownloads\kisspng-teacup-portable-network-graphics-green-tea-5d2de918dcc3d0.763444261563289880904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22" y="1000108"/>
            <a:ext cx="2238087" cy="16561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ser\Downloads\kisspng-turkish-coffee-tea-caffè-americano-cafe-coffee-5a6cd9db779951.3770724115170830994899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2" y="2714620"/>
            <a:ext cx="2643206" cy="22145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85720" y="1571612"/>
            <a:ext cx="60007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Цель:</a:t>
            </a:r>
            <a:r>
              <a:rPr lang="ru-RU" b="1" i="1" dirty="0" smtClean="0"/>
              <a:t> </a:t>
            </a:r>
            <a:r>
              <a:rPr lang="ru-RU" dirty="0" smtClean="0"/>
              <a:t>узнать и</a:t>
            </a:r>
            <a:r>
              <a:rPr lang="ru-RU" b="1" i="1" dirty="0" smtClean="0"/>
              <a:t> </a:t>
            </a:r>
            <a:r>
              <a:rPr lang="ru-RU" dirty="0" smtClean="0"/>
              <a:t>проанализировать классический русский и английский завтраки, а также школьные завтраки в этих странах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00034" y="2500306"/>
            <a:ext cx="4572000" cy="408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ru-RU" b="1" i="1" dirty="0" smtClean="0"/>
              <a:t>Задачи исследования:</a:t>
            </a:r>
            <a:endParaRPr lang="ru-RU" dirty="0" smtClean="0"/>
          </a:p>
          <a:p>
            <a:pPr algn="just">
              <a:lnSpc>
                <a:spcPct val="120000"/>
              </a:lnSpc>
            </a:pPr>
            <a:r>
              <a:rPr lang="ru-RU" dirty="0" smtClean="0"/>
              <a:t>Изучить теоретический материал по выбранной теме.</a:t>
            </a:r>
          </a:p>
          <a:p>
            <a:pPr algn="just">
              <a:lnSpc>
                <a:spcPct val="120000"/>
              </a:lnSpc>
            </a:pPr>
            <a:r>
              <a:rPr lang="ru-RU" dirty="0" smtClean="0"/>
              <a:t>Изучить и сравнить традиционные продукты классического русского и английского завтраков.</a:t>
            </a:r>
          </a:p>
          <a:p>
            <a:pPr algn="just">
              <a:lnSpc>
                <a:spcPct val="120000"/>
              </a:lnSpc>
            </a:pPr>
            <a:r>
              <a:rPr lang="ru-RU" dirty="0" smtClean="0"/>
              <a:t>Изучить меню школьного завтрака Октябрьской начальной школы и района.</a:t>
            </a:r>
          </a:p>
          <a:p>
            <a:pPr algn="just">
              <a:lnSpc>
                <a:spcPct val="120000"/>
              </a:lnSpc>
            </a:pPr>
            <a:r>
              <a:rPr lang="ru-RU" dirty="0" smtClean="0"/>
              <a:t>Составить меню завтрака для школьной столовой из продуктов, используемых в России и Англии.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99507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Классический английский завтрак</a:t>
            </a:r>
            <a:endParaRPr lang="ru-RU" dirty="0"/>
          </a:p>
        </p:txBody>
      </p:sp>
      <p:pic>
        <p:nvPicPr>
          <p:cNvPr id="1026" name="Picture 2" descr="C:\Users\User\Downloads\Vienna_sausage_Bread_3769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1285860"/>
            <a:ext cx="4929222" cy="39290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onobello.com/wp-content/uploads/2019/11/Full-English-Breakfast-By-Chef-Davies-OnoBello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4000504"/>
            <a:ext cx="4500563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4" descr="https://cookeryplusmag.com/wp-content/uploads/sites/5/2013/03/Fotolia_34220907_Subscription_Monthly_XL-edi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1214422"/>
            <a:ext cx="3214710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99950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93A299">
                    <a:lumMod val="75000"/>
                  </a:srgbClr>
                </a:solidFill>
              </a:rPr>
              <a:t>Экскурс в историю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/>
              <a:t>Такой набор продуктов отнюдь не случайный, он обоснован историческими и географическими факторами. Его основа была заложена в викторианскую </a:t>
            </a:r>
            <a:r>
              <a:rPr lang="ru-RU" dirty="0" smtClean="0"/>
              <a:t>эпоху.</a:t>
            </a:r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В </a:t>
            </a:r>
            <a:r>
              <a:rPr lang="ru-RU" dirty="0"/>
              <a:t>то время англичане много работали, передвигались преимущественно пешком, поэтому требовалось позавтракать так, чтобы получить заряд энергии на целый день. А выдержать холодный и влажный климат острова позволяла только горячая и сытная </a:t>
            </a:r>
            <a:r>
              <a:rPr lang="ru-RU" dirty="0" smtClean="0"/>
              <a:t>еда.</a:t>
            </a:r>
          </a:p>
          <a:p>
            <a:pPr algn="just"/>
            <a:endParaRPr lang="ru-RU" dirty="0" smtClean="0"/>
          </a:p>
          <a:p>
            <a:pPr algn="just"/>
            <a:r>
              <a:rPr lang="ru-RU" dirty="0"/>
              <a:t>Именно поэтому завтрак англичан был высококалорийным, питательным и состоял преимущественно из продуктов, которые можно было отварить, </a:t>
            </a:r>
            <a:r>
              <a:rPr lang="ru-RU" dirty="0" smtClean="0"/>
              <a:t>подогреть/поджарить.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75837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Классический русский завтрак</a:t>
            </a:r>
            <a:endParaRPr lang="ru-RU" dirty="0"/>
          </a:p>
        </p:txBody>
      </p:sp>
      <p:pic>
        <p:nvPicPr>
          <p:cNvPr id="2050" name="Picture 2" descr="C:\Users\User\Downloads\e06babfedf1b8a631eb36d3944816f8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52468"/>
            <a:ext cx="6912768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778815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60672" cy="755103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3600" dirty="0" smtClean="0"/>
              <a:t>Сравнение  </a:t>
            </a:r>
            <a:r>
              <a:rPr lang="ru-RU" sz="3600" dirty="0"/>
              <a:t>английского  и  русского  </a:t>
            </a:r>
            <a:r>
              <a:rPr lang="ru-RU" sz="3600" dirty="0" smtClean="0"/>
              <a:t>завтрака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600" dirty="0" smtClean="0"/>
              <a:t>.</a:t>
            </a:r>
            <a: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изучив </a:t>
            </a:r>
            <a: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кухню двух стран России и Англии, мы выделили основные продукты, которые люди чаще всего употребляют на завтрак.</a:t>
            </a:r>
            <a:r>
              <a:rPr lang="ru-RU" sz="1200" dirty="0">
                <a:latin typeface="Calibri"/>
                <a:ea typeface="Times New Roman"/>
                <a:cs typeface="Times New Roman"/>
              </a:rPr>
              <a:t/>
            </a:r>
            <a:br>
              <a:rPr lang="ru-RU" sz="1200" dirty="0">
                <a:latin typeface="Calibri"/>
                <a:ea typeface="Times New Roman"/>
                <a:cs typeface="Times New Roman"/>
              </a:rPr>
            </a:b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090086812"/>
              </p:ext>
            </p:extLst>
          </p:nvPr>
        </p:nvGraphicFramePr>
        <p:xfrm>
          <a:off x="539552" y="2204864"/>
          <a:ext cx="8280921" cy="44197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26635"/>
                <a:gridCol w="4054286"/>
              </a:tblGrid>
              <a:tr h="32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Россия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Англия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989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Бутерброды,  яичница  или омлет;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хлопья  или  мюсли;  </a:t>
                      </a:r>
                      <a:br>
                        <a:rPr lang="ru-RU" sz="1800" dirty="0">
                          <a:effectLst/>
                        </a:rPr>
                      </a:br>
                      <a:r>
                        <a:rPr lang="ru-RU" sz="1800" dirty="0">
                          <a:effectLst/>
                        </a:rPr>
                        <a:t/>
                      </a:r>
                      <a:br>
                        <a:rPr lang="ru-RU" sz="1800" dirty="0">
                          <a:effectLst/>
                        </a:rPr>
                      </a:br>
                      <a:r>
                        <a:rPr lang="ru-RU" sz="1800" dirty="0">
                          <a:effectLst/>
                        </a:rPr>
                        <a:t>манная,  </a:t>
                      </a:r>
                      <a:r>
                        <a:rPr lang="ru-RU" sz="1800" dirty="0" smtClean="0">
                          <a:effectLst/>
                        </a:rPr>
                        <a:t>овсяная,</a:t>
                      </a:r>
                      <a:r>
                        <a:rPr lang="ru-RU" sz="1800" dirty="0">
                          <a:effectLst/>
                        </a:rPr>
                        <a:t>  рисовая </a:t>
                      </a:r>
                      <a:br>
                        <a:rPr lang="ru-RU" sz="1800" dirty="0">
                          <a:effectLst/>
                        </a:rPr>
                      </a:br>
                      <a:r>
                        <a:rPr lang="ru-RU" sz="1800" dirty="0">
                          <a:effectLst/>
                        </a:rPr>
                        <a:t>или  гречневая  каша;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молочные продукты и фрукты. </a:t>
                      </a:r>
                      <a:br>
                        <a:rPr lang="ru-RU" sz="1800" dirty="0">
                          <a:effectLst/>
                        </a:rPr>
                      </a:br>
                      <a:r>
                        <a:rPr lang="ru-RU" sz="1800" dirty="0">
                          <a:effectLst/>
                        </a:rPr>
                        <a:t/>
                      </a:r>
                      <a:br>
                        <a:rPr lang="ru-RU" sz="1800" dirty="0">
                          <a:effectLst/>
                        </a:rPr>
                      </a:br>
                      <a:r>
                        <a:rPr lang="ru-RU" sz="1800" dirty="0">
                          <a:effectLst/>
                        </a:rPr>
                        <a:t>Пьют  чай  с  вареньем  или  </a:t>
                      </a:r>
                      <a:br>
                        <a:rPr lang="ru-RU" sz="1800" dirty="0">
                          <a:effectLst/>
                        </a:rPr>
                      </a:br>
                      <a:r>
                        <a:rPr lang="ru-RU" sz="1800" dirty="0">
                          <a:effectLst/>
                        </a:rPr>
                        <a:t>мёдом,  но  есть  люди,  предпочитающие  кофе.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Яичница,  сосиски  или  бекон;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хлеб,  томаты,  грибы,  фасоль  в  томатном  соусе;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/>
                      </a:r>
                      <a:br>
                        <a:rPr lang="ru-RU" sz="1800" dirty="0">
                          <a:effectLst/>
                        </a:rPr>
                      </a:br>
                      <a:r>
                        <a:rPr lang="ru-RU" sz="1800" dirty="0">
                          <a:effectLst/>
                        </a:rPr>
                        <a:t>омлет,  </a:t>
                      </a:r>
                      <a:r>
                        <a:rPr lang="ru-RU" sz="1800" dirty="0" smtClean="0">
                          <a:effectLst/>
                        </a:rPr>
                        <a:t>овсяная</a:t>
                      </a:r>
                      <a:r>
                        <a:rPr lang="ru-RU" sz="1800" dirty="0">
                          <a:effectLst/>
                        </a:rPr>
                        <a:t>  </a:t>
                      </a:r>
                      <a:r>
                        <a:rPr lang="ru-RU" sz="1800" dirty="0" smtClean="0">
                          <a:effectLst/>
                        </a:rPr>
                        <a:t>каша;</a:t>
                      </a:r>
                      <a:r>
                        <a:rPr lang="ru-RU" sz="1800" dirty="0">
                          <a:effectLst/>
                        </a:rPr>
                        <a:t>  </a:t>
                      </a:r>
                      <a:br>
                        <a:rPr lang="ru-RU" sz="1800" dirty="0">
                          <a:effectLst/>
                        </a:rPr>
                      </a:br>
                      <a:r>
                        <a:rPr lang="ru-RU" sz="1800" dirty="0">
                          <a:effectLst/>
                        </a:rPr>
                        <a:t/>
                      </a:r>
                      <a:br>
                        <a:rPr lang="ru-RU" sz="1800" dirty="0">
                          <a:effectLst/>
                        </a:rPr>
                      </a:br>
                      <a:r>
                        <a:rPr lang="ru-RU" sz="1800" dirty="0">
                          <a:effectLst/>
                        </a:rPr>
                        <a:t>паштет, хлопья, яйца всмятку. </a:t>
                      </a:r>
                      <a:br>
                        <a:rPr lang="ru-RU" sz="1800" dirty="0">
                          <a:effectLst/>
                        </a:rPr>
                      </a:br>
                      <a:r>
                        <a:rPr lang="ru-RU" sz="1800" dirty="0">
                          <a:effectLst/>
                        </a:rPr>
                        <a:t/>
                      </a:r>
                      <a:br>
                        <a:rPr lang="ru-RU" sz="1800" dirty="0">
                          <a:effectLst/>
                        </a:rPr>
                      </a:br>
                      <a:r>
                        <a:rPr lang="ru-RU" sz="1800" dirty="0">
                          <a:effectLst/>
                        </a:rPr>
                        <a:t>К  еде  подают  крепкий  </a:t>
                      </a:r>
                      <a:br>
                        <a:rPr lang="ru-RU" sz="1800" dirty="0">
                          <a:effectLst/>
                        </a:rPr>
                      </a:br>
                      <a:r>
                        <a:rPr lang="ru-RU" sz="1800" dirty="0">
                          <a:effectLst/>
                        </a:rPr>
                        <a:t>черный  чай  с  молоком  или  </a:t>
                      </a:r>
                      <a:endParaRPr lang="ru-RU" sz="1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кофе</a:t>
                      </a:r>
                      <a:r>
                        <a:rPr lang="ru-RU" sz="1800" dirty="0">
                          <a:effectLst/>
                        </a:rPr>
                        <a:t>.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1188064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Школьное питание в </a:t>
            </a:r>
            <a:r>
              <a:rPr lang="ru-RU" dirty="0" err="1" smtClean="0"/>
              <a:t>англии</a:t>
            </a:r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700809"/>
            <a:ext cx="6667500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6595124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Школьное питание в </a:t>
            </a:r>
            <a:r>
              <a:rPr lang="ru-RU" dirty="0" err="1" smtClean="0"/>
              <a:t>россии</a:t>
            </a:r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44823"/>
            <a:ext cx="7848872" cy="4584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4967648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Завтрак в школах октябрьского района</a:t>
            </a:r>
            <a:endParaRPr lang="ru-RU" dirty="0"/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72816"/>
            <a:ext cx="7776864" cy="4666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5359410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Завтрак в Октябрьской начальной школе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01" y="1844824"/>
            <a:ext cx="2376264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42741" y="2493963"/>
            <a:ext cx="3737992" cy="2583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3330" y="1916832"/>
            <a:ext cx="2448272" cy="3762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4596184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Меню школьного завтрака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142759445"/>
              </p:ext>
            </p:extLst>
          </p:nvPr>
        </p:nvGraphicFramePr>
        <p:xfrm>
          <a:off x="467544" y="2132856"/>
          <a:ext cx="8229600" cy="33843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13941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Понедельник</a:t>
                      </a:r>
                      <a:endParaRPr lang="ru-RU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 dirty="0">
                          <a:effectLst/>
                        </a:rPr>
                        <a:t>Вторник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>
                          <a:effectLst/>
                        </a:rPr>
                        <a:t>Среда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 dirty="0">
                          <a:effectLst/>
                        </a:rPr>
                        <a:t>Четверг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>
                          <a:effectLst/>
                        </a:rPr>
                        <a:t>Пятница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>
                          <a:effectLst/>
                        </a:rPr>
                        <a:t>Суббота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 anchor="ctr"/>
                </a:tc>
              </a:tr>
              <a:tr h="5676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каша гречневая</a:t>
                      </a:r>
                      <a:endParaRPr lang="ru-RU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 dirty="0">
                          <a:effectLst/>
                        </a:rPr>
                        <a:t>омлет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>
                          <a:effectLst/>
                        </a:rPr>
                        <a:t>творожная запеканка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>
                          <a:effectLst/>
                        </a:rPr>
                        <a:t>Блины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>
                          <a:effectLst/>
                        </a:rPr>
                        <a:t>яичница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>
                          <a:effectLst/>
                        </a:rPr>
                        <a:t>оладьи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</a:tr>
              <a:tr h="5676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сырники</a:t>
                      </a:r>
                      <a:endParaRPr lang="ru-RU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>
                          <a:effectLst/>
                        </a:rPr>
                        <a:t>каша ячневая / рисовая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>
                          <a:effectLst/>
                        </a:rPr>
                        <a:t>каша кукурузная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 dirty="0">
                          <a:effectLst/>
                        </a:rPr>
                        <a:t>каша гороховая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>
                          <a:effectLst/>
                        </a:rPr>
                        <a:t>каша пшеничная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>
                          <a:effectLst/>
                        </a:rPr>
                        <a:t>каша пшенная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</a:tr>
              <a:tr h="5676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яйца вкрутую</a:t>
                      </a:r>
                      <a:endParaRPr lang="ru-RU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>
                          <a:effectLst/>
                        </a:rPr>
                        <a:t>вареники с творогом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>
                          <a:effectLst/>
                        </a:rPr>
                        <a:t>вареники с ягодами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>
                          <a:effectLst/>
                        </a:rPr>
                        <a:t>каша манная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>
                          <a:effectLst/>
                        </a:rPr>
                        <a:t>суп молочный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>
                          <a:effectLst/>
                        </a:rPr>
                        <a:t>яйца всмятку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</a:tr>
              <a:tr h="2874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чай</a:t>
                      </a:r>
                      <a:endParaRPr lang="ru-RU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>
                          <a:effectLst/>
                        </a:rPr>
                        <a:t>морс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>
                          <a:effectLst/>
                        </a:rPr>
                        <a:t>какао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>
                          <a:effectLst/>
                        </a:rPr>
                        <a:t>Кисель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>
                          <a:effectLst/>
                        </a:rPr>
                        <a:t>компот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200" dirty="0">
                          <a:effectLst/>
                        </a:rPr>
                        <a:t>сок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9525" marT="9525" marB="9525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2056578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408373"/>
            <a:ext cx="8260672" cy="932396"/>
          </a:xfrm>
        </p:spPr>
        <p:txBody>
          <a:bodyPr/>
          <a:lstStyle/>
          <a:p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ru-RU" sz="1800" dirty="0"/>
              <a:t>В нашей работе мы попытались сравнить два завтрака с точки зрения полезности их для </a:t>
            </a:r>
            <a:r>
              <a:rPr lang="ru-RU" sz="1800" dirty="0" smtClean="0"/>
              <a:t>организма.</a:t>
            </a:r>
          </a:p>
          <a:p>
            <a:pPr lvl="0"/>
            <a:endParaRPr lang="ru-RU" sz="1800" dirty="0" smtClean="0"/>
          </a:p>
          <a:p>
            <a:pPr lvl="0"/>
            <a:r>
              <a:rPr lang="ru-RU" sz="1800" dirty="0" smtClean="0"/>
              <a:t>Англичане </a:t>
            </a:r>
            <a:r>
              <a:rPr lang="ru-RU" sz="1800" dirty="0"/>
              <a:t>продолжают придерживаться своих исторически сложившихся гастрономических предпочтений;</a:t>
            </a:r>
          </a:p>
          <a:p>
            <a:pPr lvl="0"/>
            <a:r>
              <a:rPr lang="ru-RU" sz="1800" dirty="0"/>
              <a:t>классический английский завтрак очень калорийный, насыщенный;</a:t>
            </a:r>
          </a:p>
          <a:p>
            <a:pPr lvl="0"/>
            <a:r>
              <a:rPr lang="ru-RU" sz="1800" dirty="0"/>
              <a:t>классический английский завтрак не очень полезен для организма (т.к. содержит много жирного и жареного).</a:t>
            </a:r>
          </a:p>
          <a:p>
            <a:endParaRPr lang="ru-RU" sz="1800" dirty="0" smtClean="0"/>
          </a:p>
          <a:p>
            <a:pPr lvl="0"/>
            <a:r>
              <a:rPr lang="ru-RU" sz="1800" dirty="0" smtClean="0"/>
              <a:t>Несмотря </a:t>
            </a:r>
            <a:r>
              <a:rPr lang="ru-RU" sz="1800" dirty="0"/>
              <a:t>на доступность европейских блюд, в нашей стране люди отдают предпочтение исконно русским блюдам на завтрак;</a:t>
            </a:r>
          </a:p>
          <a:p>
            <a:pPr lvl="0"/>
            <a:r>
              <a:rPr lang="ru-RU" sz="1800" dirty="0"/>
              <a:t>русский завтрак легок для усвоения, содержит незначительное количество калорий;</a:t>
            </a:r>
          </a:p>
          <a:p>
            <a:pPr lvl="0"/>
            <a:r>
              <a:rPr lang="ru-RU" sz="1800" dirty="0"/>
              <a:t>традиционный русский завтрак вкусный и полезный.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897850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445</TotalTime>
  <Words>344</Words>
  <Application>Microsoft Office PowerPoint</Application>
  <PresentationFormat>Экран (4:3)</PresentationFormat>
  <Paragraphs>83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Аптека</vt:lpstr>
      <vt:lpstr>Британский и русский завтраки</vt:lpstr>
      <vt:lpstr>Классический английский завтрак</vt:lpstr>
      <vt:lpstr>Классический английский завтрак</vt:lpstr>
      <vt:lpstr>Экскурс в историю</vt:lpstr>
      <vt:lpstr>Классический русский завтрак</vt:lpstr>
      <vt:lpstr>  Сравнение  английского  и  русского  завтрака . изучив кухню двух стран России и Англии, мы выделили основные продукты, которые люди чаще всего употребляют на завтрак.  </vt:lpstr>
      <vt:lpstr>Школьное питание в англии</vt:lpstr>
      <vt:lpstr>Школьное питание в россии</vt:lpstr>
      <vt:lpstr>Завтрак в школах октябрьского района</vt:lpstr>
      <vt:lpstr>Завтрак в Октябрьской начальной школе</vt:lpstr>
      <vt:lpstr>Меню школьного завтрака</vt:lpstr>
      <vt:lpstr>заключение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User</cp:lastModifiedBy>
  <cp:revision>40</cp:revision>
  <dcterms:created xsi:type="dcterms:W3CDTF">2021-03-21T09:00:49Z</dcterms:created>
  <dcterms:modified xsi:type="dcterms:W3CDTF">2021-03-23T12:37:18Z</dcterms:modified>
</cp:coreProperties>
</file>