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xlsx" ContentType="application/vnd.openxmlformats-officedocument.spreadsheetml.sheet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charts/chart1.xml" ContentType="application/vnd.openxmlformats-officedocument.drawingml.chart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diagrams/data3.xml" ContentType="application/vnd.openxmlformats-officedocument.drawingml.diagramData+xml"/>
  <Override PartName="/ppt/diagrams/layout3.xml" ContentType="application/vnd.openxmlformats-officedocument.drawingml.diagramLayout+xml"/>
  <Override PartName="/ppt/diagrams/quickStyle3.xml" ContentType="application/vnd.openxmlformats-officedocument.drawingml.diagramStyle+xml"/>
  <Override PartName="/ppt/diagrams/colors3.xml" ContentType="application/vnd.openxmlformats-officedocument.drawingml.diagramColors+xml"/>
  <Override PartName="/ppt/diagrams/drawing3.xml" ContentType="application/vnd.ms-office.drawingml.diagramDrawing+xml"/>
  <Override PartName="/ppt/media/image7.jpg" ContentType="image/jpg"/>
  <Override PartName="/ppt/diagrams/data4.xml" ContentType="application/vnd.openxmlformats-officedocument.drawingml.diagramData+xml"/>
  <Override PartName="/ppt/diagrams/layout4.xml" ContentType="application/vnd.openxmlformats-officedocument.drawingml.diagramLayout+xml"/>
  <Override PartName="/ppt/diagrams/quickStyle4.xml" ContentType="application/vnd.openxmlformats-officedocument.drawingml.diagramStyle+xml"/>
  <Override PartName="/ppt/diagrams/colors4.xml" ContentType="application/vnd.openxmlformats-officedocument.drawingml.diagramColors+xml"/>
  <Override PartName="/ppt/diagrams/drawing4.xml" ContentType="application/vnd.ms-office.drawingml.diagramDrawing+xml"/>
  <Override PartName="/ppt/diagrams/data5.xml" ContentType="application/vnd.openxmlformats-officedocument.drawingml.diagramData+xml"/>
  <Override PartName="/ppt/diagrams/layout5.xml" ContentType="application/vnd.openxmlformats-officedocument.drawingml.diagramLayout+xml"/>
  <Override PartName="/ppt/diagrams/quickStyle5.xml" ContentType="application/vnd.openxmlformats-officedocument.drawingml.diagramStyle+xml"/>
  <Override PartName="/ppt/diagrams/colors5.xml" ContentType="application/vnd.openxmlformats-officedocument.drawingml.diagramColors+xml"/>
  <Override PartName="/ppt/diagrams/drawing5.xml" ContentType="application/vnd.ms-office.drawingml.diagramDrawing+xml"/>
  <Override PartName="/ppt/media/image11.jpg" ContentType="image/jpg"/>
  <Override PartName="/ppt/charts/chart2.xml" ContentType="application/vnd.openxmlformats-officedocument.drawingml.chart+xml"/>
  <Override PartName="/docProps/core.xml" ContentType="application/vnd.openxmlformats-package.core-properties+xml"/>
  <Override PartName="/docProps/app.xml" ContentType="application/vnd.openxmlformats-officedocument.extended-properties+xml"/>
  <Override PartName="/ppt/charts/style1.xml" ContentType="application/vnd.ms-office.chartstyle+xml"/>
  <Override PartName="/ppt/charts/colors1.xml" ContentType="application/vnd.ms-office.chartcolorstyle+xml"/>
  <Override PartName="/ppt/charts/style2.xml" ContentType="application/vnd.ms-office.chartstyle+xml"/>
  <Override PartName="/ppt/charts/colors2.xml" ContentType="application/vnd.ms-office.chartcolorstyle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8" r:id="rId3"/>
    <p:sldId id="260" r:id="rId4"/>
    <p:sldId id="261" r:id="rId5"/>
    <p:sldId id="262" r:id="rId6"/>
    <p:sldId id="263" r:id="rId7"/>
    <p:sldId id="264" r:id="rId8"/>
    <p:sldId id="265" r:id="rId9"/>
    <p:sldId id="266" r:id="rId10"/>
    <p:sldId id="270" r:id="rId11"/>
    <p:sldId id="280" r:id="rId12"/>
    <p:sldId id="269" r:id="rId13"/>
    <p:sldId id="276" r:id="rId14"/>
    <p:sldId id="274" r:id="rId15"/>
    <p:sldId id="271" r:id="rId16"/>
    <p:sldId id="273" r:id="rId17"/>
    <p:sldId id="272" r:id="rId18"/>
    <p:sldId id="277" r:id="rId19"/>
    <p:sldId id="278" r:id="rId20"/>
    <p:sldId id="282" r:id="rId21"/>
    <p:sldId id="279" r:id="rId22"/>
    <p:sldId id="281" r:id="rId23"/>
    <p:sldId id="275" r:id="rId24"/>
    <p:sldId id="283" r:id="rId25"/>
    <p:sldId id="268" r:id="rId26"/>
  </p:sldIdLst>
  <p:sldSz cx="12192000" cy="6858000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=""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  <p15:guide id="4" pos="7446" userDrawn="1">
          <p15:clr>
            <a:srgbClr val="A4A3A4"/>
          </p15:clr>
        </p15:guide>
        <p15:guide id="5" orient="horz" pos="232" userDrawn="1">
          <p15:clr>
            <a:srgbClr val="A4A3A4"/>
          </p15:clr>
        </p15:guide>
        <p15:guide id="6" orient="horz" pos="4042" userDrawn="1">
          <p15:clr>
            <a:srgbClr val="A4A3A4"/>
          </p15:clr>
        </p15:guide>
        <p15:guide id="7" pos="234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D88B"/>
    <a:srgbClr val="E3D791"/>
    <a:srgbClr val="0167DC"/>
    <a:srgbClr val="DAE3F3"/>
    <a:srgbClr val="0000FF"/>
    <a:srgbClr val="FFFFFF"/>
    <a:srgbClr val="00FFCC"/>
    <a:srgbClr val="CD75B1"/>
    <a:srgbClr val="EABCDE"/>
    <a:srgbClr val="BDE09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=""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BDBED569-4797-4DF1-A0F4-6AAB3CD982D8}" styleName="Светлый стиль 3 — акцент 5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5"/>
              </a:solidFill>
            </a:ln>
          </a:left>
          <a:right>
            <a:ln w="12700" cmpd="sng">
              <a:solidFill>
                <a:schemeClr val="accent5"/>
              </a:solidFill>
            </a:ln>
          </a:right>
          <a:top>
            <a:ln w="12700" cmpd="sng">
              <a:solidFill>
                <a:schemeClr val="accent5"/>
              </a:solidFill>
            </a:ln>
          </a:top>
          <a:bottom>
            <a:ln w="12700" cmpd="sng">
              <a:solidFill>
                <a:schemeClr val="accent5"/>
              </a:solidFill>
            </a:ln>
          </a:bottom>
          <a:insideH>
            <a:ln w="12700" cmpd="sng">
              <a:solidFill>
                <a:schemeClr val="accent5"/>
              </a:solidFill>
            </a:ln>
          </a:insideH>
          <a:insideV>
            <a:ln w="12700" cmpd="sng">
              <a:solidFill>
                <a:schemeClr val="accent5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5">
              <a:alpha val="20000"/>
            </a:schemeClr>
          </a:solidFill>
        </a:fill>
      </a:tcStyle>
    </a:band1H>
    <a:band1V>
      <a:tcStyle>
        <a:tcBdr/>
        <a:fill>
          <a:solidFill>
            <a:schemeClr val="accent5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5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5"/>
              </a:solidFill>
            </a:ln>
          </a:bottom>
        </a:tcBdr>
        <a:fill>
          <a:noFill/>
        </a:fill>
      </a:tcStyle>
    </a:firstRow>
  </a:tblStyle>
  <a:tblStyle styleId="{E8B1032C-EA38-4F05-BA0D-38AFFFC7BED3}" styleName="Светлый стиль 3 — акцент 6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6"/>
              </a:solidFill>
            </a:ln>
          </a:left>
          <a:right>
            <a:ln w="12700" cmpd="sng">
              <a:solidFill>
                <a:schemeClr val="accent6"/>
              </a:solidFill>
            </a:ln>
          </a:right>
          <a:top>
            <a:ln w="12700" cmpd="sng">
              <a:solidFill>
                <a:schemeClr val="accent6"/>
              </a:solidFill>
            </a:ln>
          </a:top>
          <a:bottom>
            <a:ln w="12700" cmpd="sng">
              <a:solidFill>
                <a:schemeClr val="accent6"/>
              </a:solidFill>
            </a:ln>
          </a:bottom>
          <a:insideH>
            <a:ln w="12700" cmpd="sng">
              <a:solidFill>
                <a:schemeClr val="accent6"/>
              </a:solidFill>
            </a:ln>
          </a:insideH>
          <a:insideV>
            <a:ln w="12700" cmpd="sng">
              <a:solidFill>
                <a:schemeClr val="accent6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6">
              <a:alpha val="20000"/>
            </a:schemeClr>
          </a:solidFill>
        </a:fill>
      </a:tcStyle>
    </a:band1H>
    <a:band1V>
      <a:tcStyle>
        <a:tcBdr/>
        <a:fill>
          <a:solidFill>
            <a:schemeClr val="accent6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6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6"/>
              </a:solidFill>
            </a:ln>
          </a:bottom>
        </a:tcBdr>
        <a:fill>
          <a:noFill/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 showGuides="1">
      <p:cViewPr>
        <p:scale>
          <a:sx n="75" d="100"/>
          <a:sy n="75" d="100"/>
        </p:scale>
        <p:origin x="-1830" y="-756"/>
      </p:cViewPr>
      <p:guideLst>
        <p:guide orient="horz" pos="2160"/>
        <p:guide orient="horz" pos="232"/>
        <p:guide orient="horz" pos="4042"/>
        <p:guide pos="3840"/>
        <p:guide pos="7446"/>
        <p:guide pos="234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presProps" Target="presProps.xml"/><Relationship Id="rId30" Type="http://schemas.openxmlformats.org/officeDocument/2006/relationships/tableStyles" Target="tableStyles.xml"/></Relationships>
</file>

<file path=ppt/charts/_rels/chart1.xml.rels><?xml version="1.0" encoding="UTF-8" standalone="yes"?>
<Relationships xmlns="http://schemas.openxmlformats.org/package/2006/relationships"><Relationship Id="rId3" Type="http://schemas.microsoft.com/office/2011/relationships/chartStyle" Target="style1.xml"/><Relationship Id="rId2" Type="http://schemas.microsoft.com/office/2011/relationships/chartColorStyle" Target="colors1.xml"/><Relationship Id="rId1" Type="http://schemas.openxmlformats.org/officeDocument/2006/relationships/package" Target="../embeddings/_____Microsoft_Excel1.xlsx"/></Relationships>
</file>

<file path=ppt/charts/_rels/chart2.xml.rels><?xml version="1.0" encoding="UTF-8" standalone="yes"?>
<Relationships xmlns="http://schemas.openxmlformats.org/package/2006/relationships"><Relationship Id="rId3" Type="http://schemas.microsoft.com/office/2011/relationships/chartStyle" Target="style2.xml"/><Relationship Id="rId2" Type="http://schemas.microsoft.com/office/2011/relationships/chartColorStyle" Target="colors2.xml"/><Relationship Id="rId1" Type="http://schemas.openxmlformats.org/officeDocument/2006/relationships/oleObject" Target="file:///H:\&#1059;&#1056;&#1054;&#1050;&#1048;%202024-2025\&#1053;&#1054;&#1071;&#1041;&#1056;&#1068;\21%20&#1085;&#1086;&#1103;&#1073;&#1088;&#1103;\&#1042;&#1080;&#1057;%208&#1072;\&#1044;&#1080;&#1072;&#1075;&#1088;&#1072;&#1084;&#1084;&#1072;%20&#1088;&#1072;&#1089;&#1089;&#1077;&#1080;&#1074;&#1072;&#1085;&#1080;&#1103;%20&#1074;%20Excel%20&#1056;&#1086;&#1089;&#1090;%20&#1087;&#1088;&#1080;%20&#1088;&#1086;&#1078;&#1076;&#1077;&#1085;&#1080;&#1080;%20&#1080;%20&#1089;&#1077;&#1081;&#1095;&#1072;&#1089;.xlsx" TargetMode="External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7"/>
    </mc:Choice>
    <mc:Fallback>
      <c:style val="7"/>
    </mc:Fallback>
  </mc:AlternateContent>
  <c:chart>
    <c:title>
      <c:tx>
        <c:rich>
          <a:bodyPr rot="0" spcFirstLastPara="1" vertOverflow="ellipsis" vert="horz" wrap="square" anchor="ctr" anchorCtr="1"/>
          <a:lstStyle/>
          <a:p>
            <a:pPr>
              <a:defRPr sz="1862" b="0" i="0" u="none" strike="noStrike" kern="1200" spc="0" baseline="0">
                <a:solidFill>
                  <a:srgbClr val="F62626"/>
                </a:solidFill>
                <a:latin typeface="+mj-lt"/>
                <a:ea typeface="+mn-ea"/>
                <a:cs typeface="+mn-cs"/>
              </a:defRPr>
            </a:pPr>
            <a:r>
              <a:rPr lang="ru-RU" sz="2800" b="1" dirty="0" smtClean="0">
                <a:solidFill>
                  <a:srgbClr val="002060"/>
                </a:solidFill>
                <a:latin typeface="+mj-lt"/>
              </a:rPr>
              <a:t>Свойство памяти. Запоминание</a:t>
            </a:r>
            <a:endParaRPr lang="ru-RU" sz="2800" b="1" dirty="0">
              <a:solidFill>
                <a:srgbClr val="002060"/>
              </a:solidFill>
              <a:latin typeface="+mj-lt"/>
            </a:endParaRPr>
          </a:p>
        </c:rich>
      </c:tx>
      <c:layout>
        <c:manualLayout>
          <c:xMode val="edge"/>
          <c:yMode val="edge"/>
          <c:x val="0.14241400098425197"/>
          <c:y val="0"/>
        </c:manualLayout>
      </c:layout>
      <c:overlay val="0"/>
      <c:spPr>
        <a:noFill/>
        <a:ln>
          <a:noFill/>
        </a:ln>
        <a:effectLst/>
      </c:spPr>
    </c:title>
    <c:autoTitleDeleted val="0"/>
    <c:plotArea>
      <c:layout>
        <c:manualLayout>
          <c:layoutTarget val="inner"/>
          <c:xMode val="edge"/>
          <c:yMode val="edge"/>
          <c:x val="6.8310162401574809E-2"/>
          <c:y val="0.10320711717475903"/>
          <c:w val="0.93168983759842516"/>
          <c:h val="0.73735533111741325"/>
        </c:manualLayout>
      </c:layout>
      <c:barChart>
        <c:barDir val="col"/>
        <c:grouping val="clustered"/>
        <c:varyColors val="0"/>
        <c:ser>
          <c:idx val="0"/>
          <c:order val="0"/>
          <c:tx>
            <c:strRef>
              <c:f>Лист1!$B$1</c:f>
              <c:strCache>
                <c:ptCount val="1"/>
                <c:pt idx="0">
                  <c:v>Ряд 1</c:v>
                </c:pt>
              </c:strCache>
            </c:strRef>
          </c:tx>
          <c:spPr>
            <a:solidFill>
              <a:schemeClr val="accent5">
                <a:shade val="65000"/>
              </a:schemeClr>
            </a:solidFill>
            <a:ln>
              <a:noFill/>
            </a:ln>
            <a:effectLst/>
          </c:spPr>
          <c:invertIfNegative val="0"/>
          <c:dLbls>
            <c:dLbl>
              <c:idx val="0"/>
              <c:spPr>
                <a:noFill/>
                <a:ln>
                  <a:noFill/>
                </a:ln>
                <a:effectLst/>
              </c:spPr>
              <c:txPr>
                <a:bodyPr rot="0" spcFirstLastPara="1" vertOverflow="ellipsis" vert="horz" wrap="square" lIns="38100" tIns="19050" rIns="38100" bIns="19050" anchor="ctr" anchorCtr="1">
                  <a:spAutoFit/>
                </a:bodyPr>
                <a:lstStyle/>
                <a:p>
                  <a:pPr>
                    <a:defRPr sz="2000" b="1" i="0" u="none" strike="noStrike" kern="1200" baseline="0">
                      <a:solidFill>
                        <a:srgbClr val="F62626"/>
                      </a:solidFill>
                      <a:latin typeface="+mn-lt"/>
                      <a:ea typeface="+mn-ea"/>
                      <a:cs typeface="+mn-cs"/>
                    </a:defRPr>
                  </a:pPr>
                  <a:endParaRPr lang="ru-RU"/>
                </a:p>
              </c:txPr>
              <c:dLblPos val="outEnd"/>
              <c:showLegendKey val="0"/>
              <c:showVal val="1"/>
              <c:showCatName val="0"/>
              <c:showSerName val="0"/>
              <c:showPercent val="0"/>
              <c:showBubbleSize val="0"/>
            </c:dLbl>
            <c:dLbl>
              <c:idx val="1"/>
              <c:spPr>
                <a:noFill/>
                <a:ln>
                  <a:noFill/>
                </a:ln>
                <a:effectLst/>
              </c:spPr>
              <c:txPr>
                <a:bodyPr rot="0" spcFirstLastPara="1" vertOverflow="ellipsis" vert="horz" wrap="square" lIns="38100" tIns="19050" rIns="38100" bIns="19050" anchor="ctr" anchorCtr="1">
                  <a:spAutoFit/>
                </a:bodyPr>
                <a:lstStyle/>
                <a:p>
                  <a:pPr>
                    <a:defRPr sz="2000" b="1" i="0" u="none" strike="noStrike" kern="1200" baseline="0">
                      <a:solidFill>
                        <a:srgbClr val="F62626"/>
                      </a:solidFill>
                      <a:latin typeface="+mn-lt"/>
                      <a:ea typeface="+mn-ea"/>
                      <a:cs typeface="+mn-cs"/>
                    </a:defRPr>
                  </a:pPr>
                  <a:endParaRPr lang="ru-RU"/>
                </a:p>
              </c:txPr>
              <c:dLblPos val="outEnd"/>
              <c:showLegendKey val="0"/>
              <c:showVal val="1"/>
              <c:showCatName val="0"/>
              <c:showSerName val="0"/>
              <c:showPercent val="0"/>
              <c:showBubbleSize val="0"/>
            </c:dLbl>
            <c:dLbl>
              <c:idx val="2"/>
              <c:spPr>
                <a:noFill/>
                <a:ln>
                  <a:noFill/>
                </a:ln>
                <a:effectLst/>
              </c:spPr>
              <c:txPr>
                <a:bodyPr rot="0" spcFirstLastPara="1" vertOverflow="ellipsis" vert="horz" wrap="square" lIns="38100" tIns="19050" rIns="38100" bIns="19050" anchor="ctr" anchorCtr="1">
                  <a:spAutoFit/>
                </a:bodyPr>
                <a:lstStyle/>
                <a:p>
                  <a:pPr>
                    <a:defRPr sz="2000" b="1" i="0" u="none" strike="noStrike" kern="1200" baseline="0">
                      <a:solidFill>
                        <a:srgbClr val="F62626"/>
                      </a:solidFill>
                      <a:latin typeface="+mn-lt"/>
                      <a:ea typeface="+mn-ea"/>
                      <a:cs typeface="+mn-cs"/>
                    </a:defRPr>
                  </a:pPr>
                  <a:endParaRPr lang="ru-RU"/>
                </a:p>
              </c:txPr>
              <c:dLblPos val="outEnd"/>
              <c:showLegendKey val="0"/>
              <c:showVal val="1"/>
              <c:showCatName val="0"/>
              <c:showSerName val="0"/>
              <c:showPercent val="0"/>
              <c:showBubbleSize val="0"/>
            </c:dLbl>
            <c:dLbl>
              <c:idx val="3"/>
              <c:spPr>
                <a:noFill/>
                <a:ln>
                  <a:noFill/>
                </a:ln>
                <a:effectLst/>
              </c:spPr>
              <c:txPr>
                <a:bodyPr rot="0" spcFirstLastPara="1" vertOverflow="ellipsis" vert="horz" wrap="square" lIns="38100" tIns="19050" rIns="38100" bIns="19050" anchor="ctr" anchorCtr="1">
                  <a:spAutoFit/>
                </a:bodyPr>
                <a:lstStyle/>
                <a:p>
                  <a:pPr>
                    <a:defRPr sz="2000" b="1" i="0" u="none" strike="noStrike" kern="1200" baseline="0">
                      <a:solidFill>
                        <a:srgbClr val="F62626"/>
                      </a:solidFill>
                      <a:latin typeface="+mn-lt"/>
                      <a:ea typeface="+mn-ea"/>
                      <a:cs typeface="+mn-cs"/>
                    </a:defRPr>
                  </a:pPr>
                  <a:endParaRPr lang="ru-RU"/>
                </a:p>
              </c:txPr>
              <c:dLblPos val="outEnd"/>
              <c:showLegendKey val="0"/>
              <c:showVal val="1"/>
              <c:showCatName val="0"/>
              <c:showSerName val="0"/>
              <c:showPercent val="0"/>
              <c:showBubbleSize val="0"/>
            </c:dLbl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197" b="1" i="0" u="none" strike="noStrike" kern="1200" baseline="0">
                    <a:solidFill>
                      <a:srgbClr val="F62626"/>
                    </a:solidFill>
                    <a:latin typeface="+mn-lt"/>
                    <a:ea typeface="+mn-ea"/>
                    <a:cs typeface="+mn-cs"/>
                  </a:defRPr>
                </a:pPr>
                <a:endParaRPr lang="ru-RU"/>
              </a:p>
            </c:txPr>
            <c:dLblPos val="outEnd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 xmlns:c16r2="http://schemas.microsoft.com/office/drawing/2015/06/chart"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Лист1!$A$2:$A$5</c:f>
              <c:strCache>
                <c:ptCount val="4"/>
                <c:pt idx="0">
                  <c:v>Услышал</c:v>
                </c:pt>
                <c:pt idx="1">
                  <c:v>Увидел</c:v>
                </c:pt>
                <c:pt idx="2">
                  <c:v>Услышал и увидел</c:v>
                </c:pt>
                <c:pt idx="3">
                  <c:v>Услышал, увидел и сделал</c:v>
                </c:pt>
              </c:strCache>
            </c:strRef>
          </c:cat>
          <c:val>
            <c:numRef>
              <c:f>Лист1!$B$2:$B$5</c:f>
              <c:numCache>
                <c:formatCode>0%</c:formatCode>
                <c:ptCount val="4"/>
                <c:pt idx="0">
                  <c:v>0.25</c:v>
                </c:pt>
                <c:pt idx="1">
                  <c:v>0.3</c:v>
                </c:pt>
                <c:pt idx="2">
                  <c:v>0.5</c:v>
                </c:pt>
                <c:pt idx="3">
                  <c:v>0.75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0-56BE-4662-8E42-7F0E11EBE056}"/>
            </c:ext>
          </c:extLst>
        </c:ser>
        <c:ser>
          <c:idx val="1"/>
          <c:order val="1"/>
          <c:tx>
            <c:strRef>
              <c:f>Лист1!$C$1</c:f>
              <c:strCache>
                <c:ptCount val="1"/>
                <c:pt idx="0">
                  <c:v>Столбец1</c:v>
                </c:pt>
              </c:strCache>
            </c:strRef>
          </c:tx>
          <c:spPr>
            <a:solidFill>
              <a:schemeClr val="accent5"/>
            </a:solidFill>
            <a:ln>
              <a:noFill/>
            </a:ln>
            <a:effectLst/>
          </c:spPr>
          <c:invertIfNegative val="0"/>
          <c:cat>
            <c:strRef>
              <c:f>Лист1!$A$2:$A$5</c:f>
              <c:strCache>
                <c:ptCount val="4"/>
                <c:pt idx="0">
                  <c:v>Услышал</c:v>
                </c:pt>
                <c:pt idx="1">
                  <c:v>Увидел</c:v>
                </c:pt>
                <c:pt idx="2">
                  <c:v>Услышал и увидел</c:v>
                </c:pt>
                <c:pt idx="3">
                  <c:v>Услышал, увидел и сделал</c:v>
                </c:pt>
              </c:strCache>
            </c:strRef>
          </c:cat>
          <c:val>
            <c:numRef>
              <c:f>Лист1!$C$2:$C$5</c:f>
              <c:numCache>
                <c:formatCode>General</c:formatCode>
                <c:ptCount val="4"/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1-56BE-4662-8E42-7F0E11EBE056}"/>
            </c:ext>
          </c:extLst>
        </c:ser>
        <c:ser>
          <c:idx val="2"/>
          <c:order val="2"/>
          <c:tx>
            <c:strRef>
              <c:f>Лист1!$D$1</c:f>
              <c:strCache>
                <c:ptCount val="1"/>
                <c:pt idx="0">
                  <c:v>Столбец2</c:v>
                </c:pt>
              </c:strCache>
            </c:strRef>
          </c:tx>
          <c:spPr>
            <a:solidFill>
              <a:schemeClr val="accent5">
                <a:tint val="65000"/>
              </a:schemeClr>
            </a:solidFill>
            <a:ln>
              <a:noFill/>
            </a:ln>
            <a:effectLst/>
          </c:spPr>
          <c:invertIfNegative val="0"/>
          <c:cat>
            <c:strRef>
              <c:f>Лист1!$A$2:$A$5</c:f>
              <c:strCache>
                <c:ptCount val="4"/>
                <c:pt idx="0">
                  <c:v>Услышал</c:v>
                </c:pt>
                <c:pt idx="1">
                  <c:v>Увидел</c:v>
                </c:pt>
                <c:pt idx="2">
                  <c:v>Услышал и увидел</c:v>
                </c:pt>
                <c:pt idx="3">
                  <c:v>Услышал, увидел и сделал</c:v>
                </c:pt>
              </c:strCache>
            </c:strRef>
          </c:cat>
          <c:val>
            <c:numRef>
              <c:f>Лист1!$D$2:$D$5</c:f>
              <c:numCache>
                <c:formatCode>General</c:formatCode>
                <c:ptCount val="4"/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2-56BE-4662-8E42-7F0E11EBE056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219"/>
        <c:overlap val="-27"/>
        <c:axId val="171539968"/>
        <c:axId val="194528384"/>
      </c:barChart>
      <c:catAx>
        <c:axId val="171539968"/>
        <c:scaling>
          <c:orientation val="minMax"/>
        </c:scaling>
        <c:delete val="0"/>
        <c:axPos val="b"/>
        <c:numFmt formatCode="General" sourceLinked="1"/>
        <c:majorTickMark val="out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2000" b="1" i="0" u="none" strike="noStrike" kern="1200" baseline="0">
                <a:solidFill>
                  <a:srgbClr val="F62626"/>
                </a:solidFill>
                <a:latin typeface="+mn-lt"/>
                <a:ea typeface="+mn-ea"/>
                <a:cs typeface="+mn-cs"/>
              </a:defRPr>
            </a:pPr>
            <a:endParaRPr lang="ru-RU"/>
          </a:p>
        </c:txPr>
        <c:crossAx val="194528384"/>
        <c:crosses val="autoZero"/>
        <c:auto val="1"/>
        <c:lblAlgn val="l"/>
        <c:lblOffset val="100"/>
        <c:noMultiLvlLbl val="0"/>
      </c:catAx>
      <c:valAx>
        <c:axId val="194528384"/>
        <c:scaling>
          <c:orientation val="minMax"/>
        </c:scaling>
        <c:delete val="0"/>
        <c:axPos val="l"/>
        <c:numFmt formatCode="0%" sourceLinked="1"/>
        <c:majorTickMark val="out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7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ru-RU"/>
          </a:p>
        </c:txPr>
        <c:crossAx val="171539968"/>
        <c:crosses val="autoZero"/>
        <c:crossBetween val="between"/>
      </c:valAx>
      <c:spPr>
        <a:noFill/>
        <a:ln w="25400">
          <a:noFill/>
        </a:ln>
        <a:effectLst/>
      </c:spPr>
    </c:plotArea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ru-RU"/>
    </a:p>
  </c:txPr>
  <c:externalData r:id="rId1">
    <c:autoUpdate val="0"/>
  </c:externalData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7"/>
    </mc:Choice>
    <mc:Fallback>
      <c:style val="7"/>
    </mc:Fallback>
  </mc:AlternateContent>
  <c:chart>
    <c:title>
      <c:tx>
        <c:rich>
          <a:bodyPr rot="0" spcFirstLastPara="1" vertOverflow="ellipsis" vert="horz" wrap="square" anchor="ctr" anchorCtr="1"/>
          <a:lstStyle/>
          <a:p>
            <a:pPr>
              <a:defRPr sz="2160" b="1" i="0" u="none" strike="noStrike" kern="1200" spc="0" baseline="0">
                <a:solidFill>
                  <a:srgbClr val="002060"/>
                </a:solidFill>
                <a:latin typeface="+mn-lt"/>
                <a:ea typeface="+mn-ea"/>
                <a:cs typeface="+mn-cs"/>
              </a:defRPr>
            </a:pPr>
            <a:r>
              <a:rPr lang="ru-RU" sz="1800" b="1" dirty="0">
                <a:solidFill>
                  <a:srgbClr val="002060"/>
                </a:solidFill>
              </a:rPr>
              <a:t>Рост учеников </a:t>
            </a:r>
            <a:r>
              <a:rPr lang="ru-RU" sz="1800" b="1" dirty="0" smtClean="0">
                <a:solidFill>
                  <a:srgbClr val="002060"/>
                </a:solidFill>
              </a:rPr>
              <a:t/>
            </a:r>
            <a:br>
              <a:rPr lang="ru-RU" sz="1800" b="1" dirty="0" smtClean="0">
                <a:solidFill>
                  <a:srgbClr val="002060"/>
                </a:solidFill>
              </a:rPr>
            </a:br>
            <a:r>
              <a:rPr lang="ru-RU" sz="1800" b="1" dirty="0" smtClean="0">
                <a:solidFill>
                  <a:srgbClr val="002060"/>
                </a:solidFill>
              </a:rPr>
              <a:t>при рождении</a:t>
            </a:r>
            <a:r>
              <a:rPr lang="ru-RU" sz="1800" b="1" baseline="0" dirty="0" smtClean="0">
                <a:solidFill>
                  <a:srgbClr val="002060"/>
                </a:solidFill>
              </a:rPr>
              <a:t> </a:t>
            </a:r>
            <a:r>
              <a:rPr lang="ru-RU" sz="1800" b="1" dirty="0" smtClean="0">
                <a:solidFill>
                  <a:srgbClr val="002060"/>
                </a:solidFill>
              </a:rPr>
              <a:t>и </a:t>
            </a:r>
            <a:r>
              <a:rPr lang="ru-RU" sz="1800" b="1" dirty="0">
                <a:solidFill>
                  <a:srgbClr val="002060"/>
                </a:solidFill>
              </a:rPr>
              <a:t>сейчас</a:t>
            </a:r>
          </a:p>
        </c:rich>
      </c:tx>
      <c:layout>
        <c:manualLayout>
          <c:xMode val="edge"/>
          <c:yMode val="edge"/>
          <c:x val="0.2586101770811482"/>
          <c:y val="8.3428586443840078E-3"/>
        </c:manualLayout>
      </c:layout>
      <c:overlay val="0"/>
      <c:spPr>
        <a:noFill/>
        <a:ln>
          <a:noFill/>
        </a:ln>
        <a:effectLst/>
      </c:spPr>
    </c:title>
    <c:autoTitleDeleted val="0"/>
    <c:plotArea>
      <c:layout/>
      <c:scatterChart>
        <c:scatterStyle val="lineMarker"/>
        <c:varyColors val="0"/>
        <c:ser>
          <c:idx val="0"/>
          <c:order val="0"/>
          <c:tx>
            <c:strRef>
              <c:f>Лист1!$A$2</c:f>
              <c:strCache>
                <c:ptCount val="1"/>
                <c:pt idx="0">
                  <c:v>Сейчас (см)</c:v>
                </c:pt>
              </c:strCache>
            </c:strRef>
          </c:tx>
          <c:spPr>
            <a:ln w="19050" cap="rnd">
              <a:noFill/>
              <a:round/>
            </a:ln>
            <a:effectLst/>
          </c:spPr>
          <c:marker>
            <c:symbol val="circle"/>
            <c:size val="5"/>
            <c:spPr>
              <a:solidFill>
                <a:schemeClr val="accent5"/>
              </a:solidFill>
              <a:ln w="9525">
                <a:solidFill>
                  <a:schemeClr val="accent5"/>
                </a:solidFill>
              </a:ln>
              <a:effectLst/>
            </c:spPr>
          </c:marker>
          <c:xVal>
            <c:numRef>
              <c:f>Лист1!$B$1:$Y$1</c:f>
              <c:numCache>
                <c:formatCode>General</c:formatCode>
                <c:ptCount val="24"/>
                <c:pt idx="0">
                  <c:v>54</c:v>
                </c:pt>
                <c:pt idx="1">
                  <c:v>54</c:v>
                </c:pt>
                <c:pt idx="2">
                  <c:v>55</c:v>
                </c:pt>
                <c:pt idx="3">
                  <c:v>52</c:v>
                </c:pt>
                <c:pt idx="4">
                  <c:v>51</c:v>
                </c:pt>
                <c:pt idx="5">
                  <c:v>49</c:v>
                </c:pt>
                <c:pt idx="6">
                  <c:v>51</c:v>
                </c:pt>
                <c:pt idx="7">
                  <c:v>52</c:v>
                </c:pt>
                <c:pt idx="8">
                  <c:v>50</c:v>
                </c:pt>
                <c:pt idx="9">
                  <c:v>47</c:v>
                </c:pt>
                <c:pt idx="10">
                  <c:v>51</c:v>
                </c:pt>
                <c:pt idx="11">
                  <c:v>51</c:v>
                </c:pt>
              </c:numCache>
            </c:numRef>
          </c:xVal>
          <c:yVal>
            <c:numRef>
              <c:f>Лист1!$B$2:$Y$2</c:f>
              <c:numCache>
                <c:formatCode>General</c:formatCode>
                <c:ptCount val="24"/>
                <c:pt idx="0">
                  <c:v>176</c:v>
                </c:pt>
                <c:pt idx="1">
                  <c:v>186</c:v>
                </c:pt>
                <c:pt idx="2">
                  <c:v>164</c:v>
                </c:pt>
                <c:pt idx="3">
                  <c:v>156</c:v>
                </c:pt>
                <c:pt idx="4">
                  <c:v>174</c:v>
                </c:pt>
                <c:pt idx="5">
                  <c:v>163</c:v>
                </c:pt>
                <c:pt idx="6">
                  <c:v>144</c:v>
                </c:pt>
                <c:pt idx="7">
                  <c:v>159</c:v>
                </c:pt>
                <c:pt idx="8">
                  <c:v>150</c:v>
                </c:pt>
                <c:pt idx="9">
                  <c:v>162</c:v>
                </c:pt>
                <c:pt idx="10">
                  <c:v>165</c:v>
                </c:pt>
                <c:pt idx="11">
                  <c:v>168</c:v>
                </c:pt>
              </c:numCache>
            </c:numRef>
          </c:yVal>
          <c:smooth val="0"/>
          <c:extLst xmlns:c16r2="http://schemas.microsoft.com/office/drawing/2015/06/chart">
            <c:ext xmlns:c16="http://schemas.microsoft.com/office/drawing/2014/chart" uri="{C3380CC4-5D6E-409C-BE32-E72D297353CC}">
              <c16:uniqueId val="{00000000-96CE-4104-A4FF-582D4672DE2C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axId val="194527232"/>
        <c:axId val="194527808"/>
      </c:scatterChart>
      <c:valAx>
        <c:axId val="194527232"/>
        <c:scaling>
          <c:orientation val="minMax"/>
        </c:scaling>
        <c:delete val="0"/>
        <c:axPos val="b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title>
          <c:tx>
            <c:rich>
              <a:bodyPr rot="0" spcFirstLastPara="1" vertOverflow="ellipsis" vert="horz" wrap="square" anchor="ctr" anchorCtr="1"/>
              <a:lstStyle/>
              <a:p>
                <a:pPr>
                  <a:defRPr sz="1800" b="0" i="0" u="none" strike="noStrike" kern="1200" baseline="0">
                    <a:solidFill>
                      <a:srgbClr val="0167DC"/>
                    </a:solidFill>
                    <a:latin typeface="+mn-lt"/>
                    <a:ea typeface="+mn-ea"/>
                    <a:cs typeface="+mn-cs"/>
                  </a:defRPr>
                </a:pPr>
                <a:r>
                  <a:rPr lang="ru-RU">
                    <a:solidFill>
                      <a:srgbClr val="0167DC"/>
                    </a:solidFill>
                  </a:rPr>
                  <a:t>Рост при рождении (см)</a:t>
                </a:r>
              </a:p>
            </c:rich>
          </c:tx>
          <c:overlay val="0"/>
          <c:spPr>
            <a:noFill/>
            <a:ln>
              <a:noFill/>
            </a:ln>
            <a:effectLst/>
          </c:spPr>
        </c:title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25000"/>
                <a:lumOff val="7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800" b="0" i="0" u="none" strike="noStrik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pPr>
            <a:endParaRPr lang="ru-RU"/>
          </a:p>
        </c:txPr>
        <c:crossAx val="194527808"/>
        <c:crosses val="autoZero"/>
        <c:crossBetween val="midCat"/>
      </c:valAx>
      <c:valAx>
        <c:axId val="194527808"/>
        <c:scaling>
          <c:orientation val="minMax"/>
        </c:scaling>
        <c:delete val="0"/>
        <c:axPos val="l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title>
          <c:tx>
            <c:rich>
              <a:bodyPr rot="-5400000" spcFirstLastPara="1" vertOverflow="ellipsis" vert="horz" wrap="square" anchor="ctr" anchorCtr="1"/>
              <a:lstStyle/>
              <a:p>
                <a:pPr>
                  <a:defRPr sz="1800" b="0" i="0" u="none" strike="noStrike" kern="1200" baseline="0">
                    <a:solidFill>
                      <a:srgbClr val="0167DC"/>
                    </a:solidFill>
                    <a:latin typeface="+mn-lt"/>
                    <a:ea typeface="+mn-ea"/>
                    <a:cs typeface="+mn-cs"/>
                  </a:defRPr>
                </a:pPr>
                <a:r>
                  <a:rPr lang="ru-RU">
                    <a:solidFill>
                      <a:srgbClr val="0167DC"/>
                    </a:solidFill>
                  </a:rPr>
                  <a:t>Рост сейчас (см)</a:t>
                </a:r>
              </a:p>
            </c:rich>
          </c:tx>
          <c:layout>
            <c:manualLayout>
              <c:xMode val="edge"/>
              <c:yMode val="edge"/>
              <c:x val="3.1818895139544189E-2"/>
              <c:y val="0.2741358243664026"/>
            </c:manualLayout>
          </c:layout>
          <c:overlay val="0"/>
          <c:spPr>
            <a:noFill/>
            <a:ln>
              <a:noFill/>
            </a:ln>
            <a:effectLst/>
          </c:spPr>
        </c:title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25000"/>
                <a:lumOff val="7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800" b="0" i="0" u="none" strike="noStrik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pPr>
            <a:endParaRPr lang="ru-RU"/>
          </a:p>
        </c:txPr>
        <c:crossAx val="194527232"/>
        <c:crosses val="autoZero"/>
        <c:crossBetween val="midCat"/>
      </c:valAx>
      <c:spPr>
        <a:noFill/>
        <a:ln>
          <a:noFill/>
        </a:ln>
        <a:effectLst/>
      </c:spPr>
    </c:plotArea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 sz="1800">
          <a:solidFill>
            <a:schemeClr val="tx1"/>
          </a:solidFill>
        </a:defRPr>
      </a:pPr>
      <a:endParaRPr lang="ru-RU"/>
    </a:p>
  </c:txPr>
  <c:externalData r:id="rId1">
    <c:autoUpdate val="0"/>
  </c:externalData>
</c:chartSpace>
</file>

<file path=ppt/charts/colors1.xml><?xml version="1.0" encoding="utf-8"?>
<cs:colorStyle xmlns:cs="http://schemas.microsoft.com/office/drawing/2012/chartStyle" xmlns:a="http://schemas.openxmlformats.org/drawingml/2006/main" meth="withinLinear" id="18">
  <a:schemeClr val="accent5"/>
</cs:colorStyle>
</file>

<file path=ppt/charts/colors2.xml><?xml version="1.0" encoding="utf-8"?>
<cs:colorStyle xmlns:cs="http://schemas.microsoft.com/office/drawing/2012/chartStyle" xmlns:a="http://schemas.openxmlformats.org/drawingml/2006/main" meth="withinLinearReversed" id="25">
  <a:schemeClr val="accent5"/>
</cs:colorStyle>
</file>

<file path=ppt/charts/style1.xml><?xml version="1.0" encoding="utf-8"?>
<cs:chartStyle xmlns:cs="http://schemas.microsoft.com/office/drawing/2012/chartStyle" xmlns:a="http://schemas.openxmlformats.org/drawingml/2006/main" id="20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33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75000"/>
            <a:lumOff val="25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2.xml><?xml version="1.0" encoding="utf-8"?>
<cs:chartStyle xmlns:cs="http://schemas.microsoft.com/office/drawing/2012/chartStyle" xmlns:a="http://schemas.openxmlformats.org/drawingml/2006/main" id="240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00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25000"/>
            <a:lumOff val="75000"/>
          </a:schemeClr>
        </a:solidFill>
        <a:round/>
      </a:ln>
    </cs:spPr>
    <cs:defRPr sz="900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00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900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900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19050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0"/>
    <cs:effectRef idx="0"/>
    <cs:fontRef idx="minor">
      <a:schemeClr val="dk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400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25000"/>
            <a:lumOff val="75000"/>
          </a:schemeClr>
        </a:solidFill>
        <a:round/>
      </a:ln>
    </cs:spPr>
    <cs:defRPr sz="900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colorful4">
  <dgm:title val=""/>
  <dgm:desc val=""/>
  <dgm:catLst>
    <dgm:cat type="colorful" pri="10400"/>
  </dgm:catLst>
  <dgm:styleLbl name="node0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4"/>
      <a:schemeClr val="accent5"/>
    </dgm:fillClrLst>
    <dgm:linClrLst>
      <a:schemeClr val="accent4"/>
      <a:schemeClr val="accent5"/>
    </dgm:linClrLst>
    <dgm:effectClrLst/>
    <dgm:txLinClrLst/>
    <dgm:txFillClrLst/>
    <dgm:txEffectClrLst/>
  </dgm:styleLbl>
  <dgm:styleLbl name="lnNode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4">
        <a:alpha val="50000"/>
      </a:schemeClr>
      <a:schemeClr val="accent5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4">
        <a:tint val="50000"/>
      </a:schemeClr>
      <a:schemeClr val="accent5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4">
        <a:tint val="50000"/>
      </a:schemeClr>
      <a:schemeClr val="accent5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4">
        <a:tint val="50000"/>
      </a:schemeClr>
      <a:schemeClr val="accent5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4"/>
      <a:schemeClr val="accent5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4"/>
    </dgm:fillClrLst>
    <dgm:linClrLst meth="repeat">
      <a:schemeClr val="accent4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4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4"/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4">
        <a:tint val="9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4">
        <a:tint val="5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4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4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4">
        <a:tint val="50000"/>
        <a:alpha val="40000"/>
      </a:schemeClr>
    </dgm:fillClrLst>
    <dgm:linClrLst meth="repeat">
      <a:schemeClr val="accent4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4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colorful3">
  <dgm:title val=""/>
  <dgm:desc val=""/>
  <dgm:catLst>
    <dgm:cat type="colorful" pri="10300"/>
  </dgm:catLst>
  <dgm:styleLbl name="node0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3"/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3"/>
      <a:schemeClr val="accent4"/>
    </dgm:fillClrLst>
    <dgm:linClrLst>
      <a:schemeClr val="accent3"/>
      <a:schemeClr val="accent4"/>
    </dgm:linClrLst>
    <dgm:effectClrLst/>
    <dgm:txLinClrLst/>
    <dgm:txFillClrLst/>
    <dgm:txEffectClrLst/>
  </dgm:styleLbl>
  <dgm:styleLbl name="lnNode1">
    <dgm:fillClrLst>
      <a:schemeClr val="accent3"/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3">
        <a:alpha val="50000"/>
      </a:schemeClr>
      <a:schemeClr val="accent4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3">
        <a:tint val="50000"/>
      </a:schemeClr>
      <a:schemeClr val="accent4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3">
        <a:tint val="50000"/>
      </a:schemeClr>
      <a:schemeClr val="accent4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3">
        <a:tint val="50000"/>
      </a:schemeClr>
      <a:schemeClr val="accent4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3"/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3"/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3"/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3"/>
      <a:schemeClr val="accent4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3"/>
    </dgm:fillClrLst>
    <dgm:linClrLst meth="repeat">
      <a:schemeClr val="accent3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3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4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3"/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3">
        <a:tint val="40000"/>
        <a:alpha val="90000"/>
      </a:schemeClr>
      <a:schemeClr val="accent4">
        <a:tint val="40000"/>
        <a:alpha val="90000"/>
      </a:schemeClr>
    </dgm:fillClrLst>
    <dgm:linClrLst>
      <a:schemeClr val="accent3">
        <a:tint val="40000"/>
        <a:alpha val="90000"/>
      </a:schemeClr>
      <a:schemeClr val="accent4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3">
        <a:tint val="40000"/>
        <a:alpha val="90000"/>
      </a:schemeClr>
      <a:schemeClr val="accent4">
        <a:tint val="40000"/>
        <a:alpha val="90000"/>
      </a:schemeClr>
    </dgm:fillClrLst>
    <dgm:linClrLst>
      <a:schemeClr val="accent3">
        <a:tint val="40000"/>
        <a:alpha val="90000"/>
      </a:schemeClr>
      <a:schemeClr val="accent4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3">
        <a:tint val="40000"/>
        <a:alpha val="90000"/>
      </a:schemeClr>
      <a:schemeClr val="accent4">
        <a:tint val="40000"/>
        <a:alpha val="90000"/>
      </a:schemeClr>
    </dgm:fillClrLst>
    <dgm:linClrLst>
      <a:schemeClr val="accent3">
        <a:tint val="40000"/>
        <a:alpha val="90000"/>
      </a:schemeClr>
      <a:schemeClr val="accent4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3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3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3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05/8/colors/colorful3">
  <dgm:title val=""/>
  <dgm:desc val=""/>
  <dgm:catLst>
    <dgm:cat type="colorful" pri="10300"/>
  </dgm:catLst>
  <dgm:styleLbl name="node0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3"/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3"/>
      <a:schemeClr val="accent4"/>
    </dgm:fillClrLst>
    <dgm:linClrLst>
      <a:schemeClr val="accent3"/>
      <a:schemeClr val="accent4"/>
    </dgm:linClrLst>
    <dgm:effectClrLst/>
    <dgm:txLinClrLst/>
    <dgm:txFillClrLst/>
    <dgm:txEffectClrLst/>
  </dgm:styleLbl>
  <dgm:styleLbl name="lnNode1">
    <dgm:fillClrLst>
      <a:schemeClr val="accent3"/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3">
        <a:alpha val="50000"/>
      </a:schemeClr>
      <a:schemeClr val="accent4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3">
        <a:tint val="50000"/>
      </a:schemeClr>
      <a:schemeClr val="accent4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3">
        <a:tint val="50000"/>
      </a:schemeClr>
      <a:schemeClr val="accent4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3">
        <a:tint val="50000"/>
      </a:schemeClr>
      <a:schemeClr val="accent4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3"/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3"/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3"/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3"/>
      <a:schemeClr val="accent4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3"/>
    </dgm:fillClrLst>
    <dgm:linClrLst meth="repeat">
      <a:schemeClr val="accent3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3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4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3"/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3">
        <a:tint val="40000"/>
        <a:alpha val="90000"/>
      </a:schemeClr>
      <a:schemeClr val="accent4">
        <a:tint val="40000"/>
        <a:alpha val="90000"/>
      </a:schemeClr>
    </dgm:fillClrLst>
    <dgm:linClrLst>
      <a:schemeClr val="accent3">
        <a:tint val="40000"/>
        <a:alpha val="90000"/>
      </a:schemeClr>
      <a:schemeClr val="accent4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3">
        <a:tint val="40000"/>
        <a:alpha val="90000"/>
      </a:schemeClr>
      <a:schemeClr val="accent4">
        <a:tint val="40000"/>
        <a:alpha val="90000"/>
      </a:schemeClr>
    </dgm:fillClrLst>
    <dgm:linClrLst>
      <a:schemeClr val="accent3">
        <a:tint val="40000"/>
        <a:alpha val="90000"/>
      </a:schemeClr>
      <a:schemeClr val="accent4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3">
        <a:tint val="40000"/>
        <a:alpha val="90000"/>
      </a:schemeClr>
      <a:schemeClr val="accent4">
        <a:tint val="40000"/>
        <a:alpha val="90000"/>
      </a:schemeClr>
    </dgm:fillClrLst>
    <dgm:linClrLst>
      <a:schemeClr val="accent3">
        <a:tint val="40000"/>
        <a:alpha val="90000"/>
      </a:schemeClr>
      <a:schemeClr val="accent4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3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3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3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4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5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4D08590B-D182-45C6-A527-30E1CA2FB6EA}" type="doc">
      <dgm:prSet loTypeId="urn:microsoft.com/office/officeart/2008/layout/VerticalCurvedList" loCatId="list" qsTypeId="urn:microsoft.com/office/officeart/2005/8/quickstyle/3d3" qsCatId="3D" csTypeId="urn:microsoft.com/office/officeart/2005/8/colors/colorful4" csCatId="colorful" phldr="1"/>
      <dgm:spPr/>
      <dgm:t>
        <a:bodyPr/>
        <a:lstStyle/>
        <a:p>
          <a:endParaRPr lang="ru-RU"/>
        </a:p>
      </dgm:t>
    </dgm:pt>
    <dgm:pt modelId="{78DDB35B-186C-433A-861D-20F4B397E13F}">
      <dgm:prSet phldrT="[Текст]" custT="1"/>
      <dgm:spPr/>
      <dgm:t>
        <a:bodyPr anchor="t"/>
        <a:lstStyle/>
        <a:p>
          <a:pPr marL="0" marR="0" indent="0" defTabSz="914400" eaLnBrk="1" fontAlgn="auto" latinLnBrk="0" hangingPunct="1">
            <a:lnSpc>
              <a:spcPct val="100000"/>
            </a:lnSpc>
            <a:spcBef>
              <a:spcPts val="0"/>
            </a:spcBef>
            <a:spcAft>
              <a:spcPts val="0"/>
            </a:spcAft>
            <a:buClrTx/>
            <a:buSzTx/>
            <a:buFontTx/>
            <a:buNone/>
            <a:tabLst/>
            <a:defRPr/>
          </a:pPr>
          <a:r>
            <a:rPr lang="ru-RU" sz="2400" b="1" dirty="0" smtClean="0">
              <a:solidFill>
                <a:srgbClr val="002060"/>
              </a:solidFill>
            </a:rPr>
            <a:t>Визуализация информации</a:t>
          </a:r>
        </a:p>
      </dgm:t>
    </dgm:pt>
    <dgm:pt modelId="{6E70FED8-7C2D-4BE0-8F00-73DABE84D1B4}" type="parTrans" cxnId="{71E70359-BEBE-4561-A276-00882A92F1BA}">
      <dgm:prSet/>
      <dgm:spPr/>
      <dgm:t>
        <a:bodyPr/>
        <a:lstStyle/>
        <a:p>
          <a:endParaRPr lang="ru-RU"/>
        </a:p>
      </dgm:t>
    </dgm:pt>
    <dgm:pt modelId="{ED1B0967-A4FB-48D0-A758-E03BE95D7A11}" type="sibTrans" cxnId="{71E70359-BEBE-4561-A276-00882A92F1BA}">
      <dgm:prSet/>
      <dgm:spPr/>
      <dgm:t>
        <a:bodyPr/>
        <a:lstStyle/>
        <a:p>
          <a:endParaRPr lang="ru-RU"/>
        </a:p>
      </dgm:t>
    </dgm:pt>
    <dgm:pt modelId="{B2374DDE-553B-4E3C-A61A-541AA3ECBB36}">
      <dgm:prSet phldrT="[Текст]" custT="1"/>
      <dgm:spPr/>
      <dgm:t>
        <a:bodyPr anchor="t"/>
        <a:lstStyle/>
        <a:p>
          <a:pPr marL="0" marR="0" indent="0" defTabSz="914400" eaLnBrk="1" fontAlgn="auto" latinLnBrk="0" hangingPunct="1">
            <a:lnSpc>
              <a:spcPct val="100000"/>
            </a:lnSpc>
            <a:spcBef>
              <a:spcPts val="0"/>
            </a:spcBef>
            <a:spcAft>
              <a:spcPts val="0"/>
            </a:spcAft>
            <a:buClrTx/>
            <a:buSzTx/>
            <a:buFontTx/>
            <a:buNone/>
            <a:tabLst/>
            <a:defRPr/>
          </a:pPr>
          <a:r>
            <a:rPr lang="ru-RU" sz="2200" b="1" dirty="0" smtClean="0"/>
            <a:t>Структурирование содержания</a:t>
          </a:r>
        </a:p>
        <a:p>
          <a:pPr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1400" dirty="0"/>
        </a:p>
      </dgm:t>
    </dgm:pt>
    <dgm:pt modelId="{793D3FFB-20E0-413F-8D1E-30E095C54928}" type="parTrans" cxnId="{F389F48F-09D5-4BB6-BE06-414A6FAA063D}">
      <dgm:prSet/>
      <dgm:spPr/>
      <dgm:t>
        <a:bodyPr/>
        <a:lstStyle/>
        <a:p>
          <a:endParaRPr lang="ru-RU"/>
        </a:p>
      </dgm:t>
    </dgm:pt>
    <dgm:pt modelId="{3796561E-5C8B-4D55-A1E8-5E5E9E34A40D}" type="sibTrans" cxnId="{F389F48F-09D5-4BB6-BE06-414A6FAA063D}">
      <dgm:prSet/>
      <dgm:spPr/>
      <dgm:t>
        <a:bodyPr/>
        <a:lstStyle/>
        <a:p>
          <a:endParaRPr lang="ru-RU"/>
        </a:p>
      </dgm:t>
    </dgm:pt>
    <dgm:pt modelId="{6D6B94F2-D6DD-44CE-A4ED-24216E15884E}">
      <dgm:prSet phldrT="[Текст]" custT="1"/>
      <dgm:spPr/>
      <dgm:t>
        <a:bodyPr anchor="t"/>
        <a:lstStyle/>
        <a:p>
          <a:pPr marL="0" marR="0" indent="0" defTabSz="914400" eaLnBrk="1" fontAlgn="auto" latinLnBrk="0" hangingPunct="1">
            <a:lnSpc>
              <a:spcPct val="100000"/>
            </a:lnSpc>
            <a:spcBef>
              <a:spcPts val="0"/>
            </a:spcBef>
            <a:spcAft>
              <a:spcPts val="0"/>
            </a:spcAft>
            <a:buClrTx/>
            <a:buSzTx/>
            <a:buFontTx/>
            <a:buNone/>
            <a:tabLst/>
            <a:defRPr/>
          </a:pPr>
          <a:r>
            <a:rPr lang="ru-RU" sz="2400" b="1" dirty="0" smtClean="0"/>
            <a:t>Увлечение внимания</a:t>
          </a:r>
        </a:p>
        <a:p>
          <a:pPr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1400" dirty="0"/>
        </a:p>
      </dgm:t>
    </dgm:pt>
    <dgm:pt modelId="{3B4883B6-889A-47FF-97C0-3BDB07B6027F}" type="parTrans" cxnId="{84CF82A8-523E-4006-BE3E-5A403394774A}">
      <dgm:prSet/>
      <dgm:spPr/>
      <dgm:t>
        <a:bodyPr/>
        <a:lstStyle/>
        <a:p>
          <a:endParaRPr lang="ru-RU"/>
        </a:p>
      </dgm:t>
    </dgm:pt>
    <dgm:pt modelId="{6DD30946-C1A0-4C8E-A659-62B39593C9DA}" type="sibTrans" cxnId="{84CF82A8-523E-4006-BE3E-5A403394774A}">
      <dgm:prSet/>
      <dgm:spPr/>
      <dgm:t>
        <a:bodyPr/>
        <a:lstStyle/>
        <a:p>
          <a:endParaRPr lang="ru-RU"/>
        </a:p>
      </dgm:t>
    </dgm:pt>
    <dgm:pt modelId="{85C02954-74A0-4B8F-AC1B-6A04A5941C25}" type="pres">
      <dgm:prSet presAssocID="{4D08590B-D182-45C6-A527-30E1CA2FB6EA}" presName="Name0" presStyleCnt="0">
        <dgm:presLayoutVars>
          <dgm:chMax val="7"/>
          <dgm:chPref val="7"/>
          <dgm:dir/>
        </dgm:presLayoutVars>
      </dgm:prSet>
      <dgm:spPr/>
      <dgm:t>
        <a:bodyPr/>
        <a:lstStyle/>
        <a:p>
          <a:endParaRPr lang="ru-RU"/>
        </a:p>
      </dgm:t>
    </dgm:pt>
    <dgm:pt modelId="{ECB3992C-C365-49E4-99DD-5918FD191E24}" type="pres">
      <dgm:prSet presAssocID="{4D08590B-D182-45C6-A527-30E1CA2FB6EA}" presName="Name1" presStyleCnt="0"/>
      <dgm:spPr/>
    </dgm:pt>
    <dgm:pt modelId="{955066C0-EBAF-449E-AF2B-CB2A99FFC784}" type="pres">
      <dgm:prSet presAssocID="{4D08590B-D182-45C6-A527-30E1CA2FB6EA}" presName="cycle" presStyleCnt="0"/>
      <dgm:spPr/>
    </dgm:pt>
    <dgm:pt modelId="{9F0F4146-FE68-44CE-B150-82E72E53DD21}" type="pres">
      <dgm:prSet presAssocID="{4D08590B-D182-45C6-A527-30E1CA2FB6EA}" presName="srcNode" presStyleLbl="node1" presStyleIdx="0" presStyleCnt="3"/>
      <dgm:spPr/>
    </dgm:pt>
    <dgm:pt modelId="{F8473577-DBAE-43B3-902A-6CC915248481}" type="pres">
      <dgm:prSet presAssocID="{4D08590B-D182-45C6-A527-30E1CA2FB6EA}" presName="conn" presStyleLbl="parChTrans1D2" presStyleIdx="0" presStyleCnt="1" custScaleX="78528" custScaleY="93714" custLinFactNeighborX="9870"/>
      <dgm:spPr/>
      <dgm:t>
        <a:bodyPr/>
        <a:lstStyle/>
        <a:p>
          <a:endParaRPr lang="ru-RU"/>
        </a:p>
      </dgm:t>
    </dgm:pt>
    <dgm:pt modelId="{03446CB8-F156-48EA-9EC1-714DAAFC7E5B}" type="pres">
      <dgm:prSet presAssocID="{4D08590B-D182-45C6-A527-30E1CA2FB6EA}" presName="extraNode" presStyleLbl="node1" presStyleIdx="0" presStyleCnt="3"/>
      <dgm:spPr/>
    </dgm:pt>
    <dgm:pt modelId="{45EA2C3C-1E0D-4C72-9BCB-927A134D12B5}" type="pres">
      <dgm:prSet presAssocID="{4D08590B-D182-45C6-A527-30E1CA2FB6EA}" presName="dstNode" presStyleLbl="node1" presStyleIdx="0" presStyleCnt="3"/>
      <dgm:spPr/>
    </dgm:pt>
    <dgm:pt modelId="{A26EE2CC-D697-4FE3-9DC8-38BA1AACCF95}" type="pres">
      <dgm:prSet presAssocID="{78DDB35B-186C-433A-861D-20F4B397E13F}" presName="text_1" presStyleLbl="node1" presStyleIdx="0" presStyleCnt="3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C77C94FD-8E7C-46E7-8942-5038E4F6F045}" type="pres">
      <dgm:prSet presAssocID="{78DDB35B-186C-433A-861D-20F4B397E13F}" presName="accent_1" presStyleCnt="0"/>
      <dgm:spPr/>
    </dgm:pt>
    <dgm:pt modelId="{A7D8C1CB-2673-498C-9BB0-5D8B0F09C622}" type="pres">
      <dgm:prSet presAssocID="{78DDB35B-186C-433A-861D-20F4B397E13F}" presName="accentRepeatNode" presStyleLbl="solidFgAcc1" presStyleIdx="0" presStyleCnt="3"/>
      <dgm:spPr/>
    </dgm:pt>
    <dgm:pt modelId="{9F9BED00-25A3-4D72-9E99-4C0969A4DE65}" type="pres">
      <dgm:prSet presAssocID="{B2374DDE-553B-4E3C-A61A-541AA3ECBB36}" presName="text_2" presStyleLbl="node1" presStyleIdx="1" presStyleCnt="3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F50D82A1-C670-44DC-9322-A968F7046019}" type="pres">
      <dgm:prSet presAssocID="{B2374DDE-553B-4E3C-A61A-541AA3ECBB36}" presName="accent_2" presStyleCnt="0"/>
      <dgm:spPr/>
    </dgm:pt>
    <dgm:pt modelId="{CF95F615-B4DE-4194-9CA1-1892622138E6}" type="pres">
      <dgm:prSet presAssocID="{B2374DDE-553B-4E3C-A61A-541AA3ECBB36}" presName="accentRepeatNode" presStyleLbl="solidFgAcc1" presStyleIdx="1" presStyleCnt="3"/>
      <dgm:spPr/>
    </dgm:pt>
    <dgm:pt modelId="{E8BBC1BA-A06B-4E9F-8243-B9224D4C22A5}" type="pres">
      <dgm:prSet presAssocID="{6D6B94F2-D6DD-44CE-A4ED-24216E15884E}" presName="text_3" presStyleLbl="node1" presStyleIdx="2" presStyleCnt="3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2C7E50F4-0E0E-44AC-A274-92615A00C5CC}" type="pres">
      <dgm:prSet presAssocID="{6D6B94F2-D6DD-44CE-A4ED-24216E15884E}" presName="accent_3" presStyleCnt="0"/>
      <dgm:spPr/>
    </dgm:pt>
    <dgm:pt modelId="{895E6A2F-D3A2-47DC-96EA-4BB11F10A655}" type="pres">
      <dgm:prSet presAssocID="{6D6B94F2-D6DD-44CE-A4ED-24216E15884E}" presName="accentRepeatNode" presStyleLbl="solidFgAcc1" presStyleIdx="2" presStyleCnt="3"/>
      <dgm:spPr/>
    </dgm:pt>
  </dgm:ptLst>
  <dgm:cxnLst>
    <dgm:cxn modelId="{38859D3E-0B95-4CF4-A126-EE3ED47CF8CF}" type="presOf" srcId="{ED1B0967-A4FB-48D0-A758-E03BE95D7A11}" destId="{F8473577-DBAE-43B3-902A-6CC915248481}" srcOrd="0" destOrd="0" presId="urn:microsoft.com/office/officeart/2008/layout/VerticalCurvedList"/>
    <dgm:cxn modelId="{71E70359-BEBE-4561-A276-00882A92F1BA}" srcId="{4D08590B-D182-45C6-A527-30E1CA2FB6EA}" destId="{78DDB35B-186C-433A-861D-20F4B397E13F}" srcOrd="0" destOrd="0" parTransId="{6E70FED8-7C2D-4BE0-8F00-73DABE84D1B4}" sibTransId="{ED1B0967-A4FB-48D0-A758-E03BE95D7A11}"/>
    <dgm:cxn modelId="{AD7E3611-0E32-492C-B53E-5C43D2583DD5}" type="presOf" srcId="{4D08590B-D182-45C6-A527-30E1CA2FB6EA}" destId="{85C02954-74A0-4B8F-AC1B-6A04A5941C25}" srcOrd="0" destOrd="0" presId="urn:microsoft.com/office/officeart/2008/layout/VerticalCurvedList"/>
    <dgm:cxn modelId="{F389F48F-09D5-4BB6-BE06-414A6FAA063D}" srcId="{4D08590B-D182-45C6-A527-30E1CA2FB6EA}" destId="{B2374DDE-553B-4E3C-A61A-541AA3ECBB36}" srcOrd="1" destOrd="0" parTransId="{793D3FFB-20E0-413F-8D1E-30E095C54928}" sibTransId="{3796561E-5C8B-4D55-A1E8-5E5E9E34A40D}"/>
    <dgm:cxn modelId="{84CF82A8-523E-4006-BE3E-5A403394774A}" srcId="{4D08590B-D182-45C6-A527-30E1CA2FB6EA}" destId="{6D6B94F2-D6DD-44CE-A4ED-24216E15884E}" srcOrd="2" destOrd="0" parTransId="{3B4883B6-889A-47FF-97C0-3BDB07B6027F}" sibTransId="{6DD30946-C1A0-4C8E-A659-62B39593C9DA}"/>
    <dgm:cxn modelId="{3F6AADED-9A49-4AA9-9ABC-D7DB791D5AC8}" type="presOf" srcId="{B2374DDE-553B-4E3C-A61A-541AA3ECBB36}" destId="{9F9BED00-25A3-4D72-9E99-4C0969A4DE65}" srcOrd="0" destOrd="0" presId="urn:microsoft.com/office/officeart/2008/layout/VerticalCurvedList"/>
    <dgm:cxn modelId="{811E9CB0-4F25-4FC2-8E97-5BC9DD2BF432}" type="presOf" srcId="{6D6B94F2-D6DD-44CE-A4ED-24216E15884E}" destId="{E8BBC1BA-A06B-4E9F-8243-B9224D4C22A5}" srcOrd="0" destOrd="0" presId="urn:microsoft.com/office/officeart/2008/layout/VerticalCurvedList"/>
    <dgm:cxn modelId="{B78E414C-F7E9-49D3-B505-52DC6BED2DC4}" type="presOf" srcId="{78DDB35B-186C-433A-861D-20F4B397E13F}" destId="{A26EE2CC-D697-4FE3-9DC8-38BA1AACCF95}" srcOrd="0" destOrd="0" presId="urn:microsoft.com/office/officeart/2008/layout/VerticalCurvedList"/>
    <dgm:cxn modelId="{FABC6289-B4DF-4F11-89E6-2FD923A787D0}" type="presParOf" srcId="{85C02954-74A0-4B8F-AC1B-6A04A5941C25}" destId="{ECB3992C-C365-49E4-99DD-5918FD191E24}" srcOrd="0" destOrd="0" presId="urn:microsoft.com/office/officeart/2008/layout/VerticalCurvedList"/>
    <dgm:cxn modelId="{422FB904-A3C2-4359-9D49-A765718A84AD}" type="presParOf" srcId="{ECB3992C-C365-49E4-99DD-5918FD191E24}" destId="{955066C0-EBAF-449E-AF2B-CB2A99FFC784}" srcOrd="0" destOrd="0" presId="urn:microsoft.com/office/officeart/2008/layout/VerticalCurvedList"/>
    <dgm:cxn modelId="{571D6241-7EF8-4FAB-99ED-AA139BE59504}" type="presParOf" srcId="{955066C0-EBAF-449E-AF2B-CB2A99FFC784}" destId="{9F0F4146-FE68-44CE-B150-82E72E53DD21}" srcOrd="0" destOrd="0" presId="urn:microsoft.com/office/officeart/2008/layout/VerticalCurvedList"/>
    <dgm:cxn modelId="{268FCDB2-FCAF-485B-9D68-52591D20043A}" type="presParOf" srcId="{955066C0-EBAF-449E-AF2B-CB2A99FFC784}" destId="{F8473577-DBAE-43B3-902A-6CC915248481}" srcOrd="1" destOrd="0" presId="urn:microsoft.com/office/officeart/2008/layout/VerticalCurvedList"/>
    <dgm:cxn modelId="{0523257C-7827-4E5C-80FC-877D260CF0FB}" type="presParOf" srcId="{955066C0-EBAF-449E-AF2B-CB2A99FFC784}" destId="{03446CB8-F156-48EA-9EC1-714DAAFC7E5B}" srcOrd="2" destOrd="0" presId="urn:microsoft.com/office/officeart/2008/layout/VerticalCurvedList"/>
    <dgm:cxn modelId="{1FE98769-02E4-4648-928B-5C1DD96B0BDF}" type="presParOf" srcId="{955066C0-EBAF-449E-AF2B-CB2A99FFC784}" destId="{45EA2C3C-1E0D-4C72-9BCB-927A134D12B5}" srcOrd="3" destOrd="0" presId="urn:microsoft.com/office/officeart/2008/layout/VerticalCurvedList"/>
    <dgm:cxn modelId="{67EB289C-032A-4EDE-9AC6-4C3D2AD77E79}" type="presParOf" srcId="{ECB3992C-C365-49E4-99DD-5918FD191E24}" destId="{A26EE2CC-D697-4FE3-9DC8-38BA1AACCF95}" srcOrd="1" destOrd="0" presId="urn:microsoft.com/office/officeart/2008/layout/VerticalCurvedList"/>
    <dgm:cxn modelId="{F904BF91-A307-4C72-9514-482F7FCCB5AD}" type="presParOf" srcId="{ECB3992C-C365-49E4-99DD-5918FD191E24}" destId="{C77C94FD-8E7C-46E7-8942-5038E4F6F045}" srcOrd="2" destOrd="0" presId="urn:microsoft.com/office/officeart/2008/layout/VerticalCurvedList"/>
    <dgm:cxn modelId="{DD1D8B7A-795C-4B52-86BB-F4AA128C2277}" type="presParOf" srcId="{C77C94FD-8E7C-46E7-8942-5038E4F6F045}" destId="{A7D8C1CB-2673-498C-9BB0-5D8B0F09C622}" srcOrd="0" destOrd="0" presId="urn:microsoft.com/office/officeart/2008/layout/VerticalCurvedList"/>
    <dgm:cxn modelId="{E4EB4E1C-7A48-4346-A352-D43A775CF0B4}" type="presParOf" srcId="{ECB3992C-C365-49E4-99DD-5918FD191E24}" destId="{9F9BED00-25A3-4D72-9E99-4C0969A4DE65}" srcOrd="3" destOrd="0" presId="urn:microsoft.com/office/officeart/2008/layout/VerticalCurvedList"/>
    <dgm:cxn modelId="{77F52BA7-AB3C-4CEA-B872-3E0C44416CC0}" type="presParOf" srcId="{ECB3992C-C365-49E4-99DD-5918FD191E24}" destId="{F50D82A1-C670-44DC-9322-A968F7046019}" srcOrd="4" destOrd="0" presId="urn:microsoft.com/office/officeart/2008/layout/VerticalCurvedList"/>
    <dgm:cxn modelId="{5DD3EFE1-C3F7-4934-A688-E594D5E74154}" type="presParOf" srcId="{F50D82A1-C670-44DC-9322-A968F7046019}" destId="{CF95F615-B4DE-4194-9CA1-1892622138E6}" srcOrd="0" destOrd="0" presId="urn:microsoft.com/office/officeart/2008/layout/VerticalCurvedList"/>
    <dgm:cxn modelId="{AD763B60-3600-480B-973F-79F6375FBCC1}" type="presParOf" srcId="{ECB3992C-C365-49E4-99DD-5918FD191E24}" destId="{E8BBC1BA-A06B-4E9F-8243-B9224D4C22A5}" srcOrd="5" destOrd="0" presId="urn:microsoft.com/office/officeart/2008/layout/VerticalCurvedList"/>
    <dgm:cxn modelId="{3ABF5999-F91A-4AF1-AD4B-F29EF9D1640A}" type="presParOf" srcId="{ECB3992C-C365-49E4-99DD-5918FD191E24}" destId="{2C7E50F4-0E0E-44AC-A274-92615A00C5CC}" srcOrd="6" destOrd="0" presId="urn:microsoft.com/office/officeart/2008/layout/VerticalCurvedList"/>
    <dgm:cxn modelId="{47867122-DB31-4137-AC6E-76DA352FF450}" type="presParOf" srcId="{2C7E50F4-0E0E-44AC-A274-92615A00C5CC}" destId="{895E6A2F-D3A2-47DC-96EA-4BB11F10A655}" srcOrd="0" destOrd="0" presId="urn:microsoft.com/office/officeart/2008/layout/VerticalCurvedList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  <a:ext uri="{C62137D5-CB1D-491B-B009-E17868A290BF}">
      <dgm14:recolorImg xmlns:dgm14="http://schemas.microsoft.com/office/drawing/2010/diagram" val="1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4D08590B-D182-45C6-A527-30E1CA2FB6EA}" type="doc">
      <dgm:prSet loTypeId="urn:microsoft.com/office/officeart/2008/layout/VerticalCurvedList" loCatId="list" qsTypeId="urn:microsoft.com/office/officeart/2005/8/quickstyle/3d3" qsCatId="3D" csTypeId="urn:microsoft.com/office/officeart/2005/8/colors/colorful3" csCatId="colorful" phldr="1"/>
      <dgm:spPr/>
      <dgm:t>
        <a:bodyPr/>
        <a:lstStyle/>
        <a:p>
          <a:endParaRPr lang="ru-RU"/>
        </a:p>
      </dgm:t>
    </dgm:pt>
    <dgm:pt modelId="{78DDB35B-186C-433A-861D-20F4B397E13F}">
      <dgm:prSet phldrT="[Текст]" custT="1"/>
      <dgm:spPr/>
      <dgm:t>
        <a:bodyPr anchor="t"/>
        <a:lstStyle/>
        <a:p>
          <a:pPr marL="0" marR="0" indent="0" defTabSz="914400" eaLnBrk="1" fontAlgn="auto" latinLnBrk="0" hangingPunct="1">
            <a:lnSpc>
              <a:spcPct val="100000"/>
            </a:lnSpc>
            <a:spcBef>
              <a:spcPts val="0"/>
            </a:spcBef>
            <a:spcAft>
              <a:spcPts val="0"/>
            </a:spcAft>
            <a:buClrTx/>
            <a:buSzTx/>
            <a:buFontTx/>
            <a:buNone/>
            <a:tabLst/>
            <a:defRPr/>
          </a:pPr>
          <a:r>
            <a:rPr lang="ru-RU" sz="2400" b="1" dirty="0" smtClean="0"/>
            <a:t>Потеря взаимодействия</a:t>
          </a:r>
          <a:endParaRPr lang="ru-RU" sz="2400" b="1" dirty="0" smtClean="0">
            <a:solidFill>
              <a:srgbClr val="FFFF00"/>
            </a:solidFill>
          </a:endParaRPr>
        </a:p>
      </dgm:t>
    </dgm:pt>
    <dgm:pt modelId="{6E70FED8-7C2D-4BE0-8F00-73DABE84D1B4}" type="parTrans" cxnId="{71E70359-BEBE-4561-A276-00882A92F1BA}">
      <dgm:prSet/>
      <dgm:spPr/>
      <dgm:t>
        <a:bodyPr/>
        <a:lstStyle/>
        <a:p>
          <a:endParaRPr lang="ru-RU"/>
        </a:p>
      </dgm:t>
    </dgm:pt>
    <dgm:pt modelId="{ED1B0967-A4FB-48D0-A758-E03BE95D7A11}" type="sibTrans" cxnId="{71E70359-BEBE-4561-A276-00882A92F1BA}">
      <dgm:prSet/>
      <dgm:spPr/>
      <dgm:t>
        <a:bodyPr/>
        <a:lstStyle/>
        <a:p>
          <a:endParaRPr lang="ru-RU"/>
        </a:p>
      </dgm:t>
    </dgm:pt>
    <dgm:pt modelId="{B2374DDE-553B-4E3C-A61A-541AA3ECBB36}">
      <dgm:prSet phldrT="[Текст]" custT="1"/>
      <dgm:spPr/>
      <dgm:t>
        <a:bodyPr anchor="t"/>
        <a:lstStyle/>
        <a:p>
          <a:pPr marL="0" marR="0" indent="0" defTabSz="914400" eaLnBrk="1" fontAlgn="auto" latinLnBrk="0" hangingPunct="1">
            <a:lnSpc>
              <a:spcPct val="100000"/>
            </a:lnSpc>
            <a:spcBef>
              <a:spcPts val="0"/>
            </a:spcBef>
            <a:spcAft>
              <a:spcPts val="0"/>
            </a:spcAft>
            <a:buClrTx/>
            <a:buSzTx/>
            <a:buFontTx/>
            <a:buNone/>
            <a:tabLst/>
            <a:defRPr/>
          </a:pPr>
          <a:r>
            <a:rPr lang="ru-RU" sz="2200" b="1" dirty="0" smtClean="0"/>
            <a:t>Сложность восприятия</a:t>
          </a:r>
          <a:endParaRPr lang="ru-RU" sz="1400" dirty="0"/>
        </a:p>
      </dgm:t>
    </dgm:pt>
    <dgm:pt modelId="{793D3FFB-20E0-413F-8D1E-30E095C54928}" type="parTrans" cxnId="{F389F48F-09D5-4BB6-BE06-414A6FAA063D}">
      <dgm:prSet/>
      <dgm:spPr/>
      <dgm:t>
        <a:bodyPr/>
        <a:lstStyle/>
        <a:p>
          <a:endParaRPr lang="ru-RU"/>
        </a:p>
      </dgm:t>
    </dgm:pt>
    <dgm:pt modelId="{3796561E-5C8B-4D55-A1E8-5E5E9E34A40D}" type="sibTrans" cxnId="{F389F48F-09D5-4BB6-BE06-414A6FAA063D}">
      <dgm:prSet/>
      <dgm:spPr/>
      <dgm:t>
        <a:bodyPr/>
        <a:lstStyle/>
        <a:p>
          <a:endParaRPr lang="ru-RU"/>
        </a:p>
      </dgm:t>
    </dgm:pt>
    <dgm:pt modelId="{6D6B94F2-D6DD-44CE-A4ED-24216E15884E}">
      <dgm:prSet phldrT="[Текст]" custT="1"/>
      <dgm:spPr/>
      <dgm:t>
        <a:bodyPr anchor="t"/>
        <a:lstStyle/>
        <a:p>
          <a:pPr marL="0" marR="0" indent="0" defTabSz="914400" eaLnBrk="1" fontAlgn="auto" latinLnBrk="0" hangingPunct="1">
            <a:lnSpc>
              <a:spcPct val="100000"/>
            </a:lnSpc>
            <a:spcBef>
              <a:spcPts val="0"/>
            </a:spcBef>
            <a:spcAft>
              <a:spcPts val="0"/>
            </a:spcAft>
            <a:buClrTx/>
            <a:buSzTx/>
            <a:buFontTx/>
            <a:buNone/>
            <a:tabLst/>
            <a:defRPr/>
          </a:pPr>
          <a:r>
            <a:rPr lang="ru-RU" sz="2400" b="1" dirty="0" smtClean="0"/>
            <a:t>Отвлечение внимания</a:t>
          </a:r>
          <a:endParaRPr lang="ru-RU" sz="1400" dirty="0"/>
        </a:p>
      </dgm:t>
    </dgm:pt>
    <dgm:pt modelId="{3B4883B6-889A-47FF-97C0-3BDB07B6027F}" type="parTrans" cxnId="{84CF82A8-523E-4006-BE3E-5A403394774A}">
      <dgm:prSet/>
      <dgm:spPr/>
      <dgm:t>
        <a:bodyPr/>
        <a:lstStyle/>
        <a:p>
          <a:endParaRPr lang="ru-RU"/>
        </a:p>
      </dgm:t>
    </dgm:pt>
    <dgm:pt modelId="{6DD30946-C1A0-4C8E-A659-62B39593C9DA}" type="sibTrans" cxnId="{84CF82A8-523E-4006-BE3E-5A403394774A}">
      <dgm:prSet/>
      <dgm:spPr/>
      <dgm:t>
        <a:bodyPr/>
        <a:lstStyle/>
        <a:p>
          <a:endParaRPr lang="ru-RU"/>
        </a:p>
      </dgm:t>
    </dgm:pt>
    <dgm:pt modelId="{85C02954-74A0-4B8F-AC1B-6A04A5941C25}" type="pres">
      <dgm:prSet presAssocID="{4D08590B-D182-45C6-A527-30E1CA2FB6EA}" presName="Name0" presStyleCnt="0">
        <dgm:presLayoutVars>
          <dgm:chMax val="7"/>
          <dgm:chPref val="7"/>
          <dgm:dir/>
        </dgm:presLayoutVars>
      </dgm:prSet>
      <dgm:spPr/>
      <dgm:t>
        <a:bodyPr/>
        <a:lstStyle/>
        <a:p>
          <a:endParaRPr lang="ru-RU"/>
        </a:p>
      </dgm:t>
    </dgm:pt>
    <dgm:pt modelId="{ECB3992C-C365-49E4-99DD-5918FD191E24}" type="pres">
      <dgm:prSet presAssocID="{4D08590B-D182-45C6-A527-30E1CA2FB6EA}" presName="Name1" presStyleCnt="0"/>
      <dgm:spPr/>
    </dgm:pt>
    <dgm:pt modelId="{955066C0-EBAF-449E-AF2B-CB2A99FFC784}" type="pres">
      <dgm:prSet presAssocID="{4D08590B-D182-45C6-A527-30E1CA2FB6EA}" presName="cycle" presStyleCnt="0"/>
      <dgm:spPr/>
    </dgm:pt>
    <dgm:pt modelId="{9F0F4146-FE68-44CE-B150-82E72E53DD21}" type="pres">
      <dgm:prSet presAssocID="{4D08590B-D182-45C6-A527-30E1CA2FB6EA}" presName="srcNode" presStyleLbl="node1" presStyleIdx="0" presStyleCnt="3"/>
      <dgm:spPr/>
    </dgm:pt>
    <dgm:pt modelId="{F8473577-DBAE-43B3-902A-6CC915248481}" type="pres">
      <dgm:prSet presAssocID="{4D08590B-D182-45C6-A527-30E1CA2FB6EA}" presName="conn" presStyleLbl="parChTrans1D2" presStyleIdx="0" presStyleCnt="1" custScaleX="78528" custScaleY="93714" custLinFactNeighborX="9870"/>
      <dgm:spPr/>
      <dgm:t>
        <a:bodyPr/>
        <a:lstStyle/>
        <a:p>
          <a:endParaRPr lang="ru-RU"/>
        </a:p>
      </dgm:t>
    </dgm:pt>
    <dgm:pt modelId="{03446CB8-F156-48EA-9EC1-714DAAFC7E5B}" type="pres">
      <dgm:prSet presAssocID="{4D08590B-D182-45C6-A527-30E1CA2FB6EA}" presName="extraNode" presStyleLbl="node1" presStyleIdx="0" presStyleCnt="3"/>
      <dgm:spPr/>
    </dgm:pt>
    <dgm:pt modelId="{45EA2C3C-1E0D-4C72-9BCB-927A134D12B5}" type="pres">
      <dgm:prSet presAssocID="{4D08590B-D182-45C6-A527-30E1CA2FB6EA}" presName="dstNode" presStyleLbl="node1" presStyleIdx="0" presStyleCnt="3"/>
      <dgm:spPr/>
    </dgm:pt>
    <dgm:pt modelId="{A26EE2CC-D697-4FE3-9DC8-38BA1AACCF95}" type="pres">
      <dgm:prSet presAssocID="{78DDB35B-186C-433A-861D-20F4B397E13F}" presName="text_1" presStyleLbl="node1" presStyleIdx="0" presStyleCnt="3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C77C94FD-8E7C-46E7-8942-5038E4F6F045}" type="pres">
      <dgm:prSet presAssocID="{78DDB35B-186C-433A-861D-20F4B397E13F}" presName="accent_1" presStyleCnt="0"/>
      <dgm:spPr/>
    </dgm:pt>
    <dgm:pt modelId="{A7D8C1CB-2673-498C-9BB0-5D8B0F09C622}" type="pres">
      <dgm:prSet presAssocID="{78DDB35B-186C-433A-861D-20F4B397E13F}" presName="accentRepeatNode" presStyleLbl="solidFgAcc1" presStyleIdx="0" presStyleCnt="3"/>
      <dgm:spPr/>
    </dgm:pt>
    <dgm:pt modelId="{9F9BED00-25A3-4D72-9E99-4C0969A4DE65}" type="pres">
      <dgm:prSet presAssocID="{B2374DDE-553B-4E3C-A61A-541AA3ECBB36}" presName="text_2" presStyleLbl="node1" presStyleIdx="1" presStyleCnt="3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F50D82A1-C670-44DC-9322-A968F7046019}" type="pres">
      <dgm:prSet presAssocID="{B2374DDE-553B-4E3C-A61A-541AA3ECBB36}" presName="accent_2" presStyleCnt="0"/>
      <dgm:spPr/>
    </dgm:pt>
    <dgm:pt modelId="{CF95F615-B4DE-4194-9CA1-1892622138E6}" type="pres">
      <dgm:prSet presAssocID="{B2374DDE-553B-4E3C-A61A-541AA3ECBB36}" presName="accentRepeatNode" presStyleLbl="solidFgAcc1" presStyleIdx="1" presStyleCnt="3"/>
      <dgm:spPr/>
    </dgm:pt>
    <dgm:pt modelId="{E8BBC1BA-A06B-4E9F-8243-B9224D4C22A5}" type="pres">
      <dgm:prSet presAssocID="{6D6B94F2-D6DD-44CE-A4ED-24216E15884E}" presName="text_3" presStyleLbl="node1" presStyleIdx="2" presStyleCnt="3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2C7E50F4-0E0E-44AC-A274-92615A00C5CC}" type="pres">
      <dgm:prSet presAssocID="{6D6B94F2-D6DD-44CE-A4ED-24216E15884E}" presName="accent_3" presStyleCnt="0"/>
      <dgm:spPr/>
    </dgm:pt>
    <dgm:pt modelId="{895E6A2F-D3A2-47DC-96EA-4BB11F10A655}" type="pres">
      <dgm:prSet presAssocID="{6D6B94F2-D6DD-44CE-A4ED-24216E15884E}" presName="accentRepeatNode" presStyleLbl="solidFgAcc1" presStyleIdx="2" presStyleCnt="3"/>
      <dgm:spPr/>
    </dgm:pt>
  </dgm:ptLst>
  <dgm:cxnLst>
    <dgm:cxn modelId="{38859D3E-0B95-4CF4-A126-EE3ED47CF8CF}" type="presOf" srcId="{ED1B0967-A4FB-48D0-A758-E03BE95D7A11}" destId="{F8473577-DBAE-43B3-902A-6CC915248481}" srcOrd="0" destOrd="0" presId="urn:microsoft.com/office/officeart/2008/layout/VerticalCurvedList"/>
    <dgm:cxn modelId="{71E70359-BEBE-4561-A276-00882A92F1BA}" srcId="{4D08590B-D182-45C6-A527-30E1CA2FB6EA}" destId="{78DDB35B-186C-433A-861D-20F4B397E13F}" srcOrd="0" destOrd="0" parTransId="{6E70FED8-7C2D-4BE0-8F00-73DABE84D1B4}" sibTransId="{ED1B0967-A4FB-48D0-A758-E03BE95D7A11}"/>
    <dgm:cxn modelId="{AD7E3611-0E32-492C-B53E-5C43D2583DD5}" type="presOf" srcId="{4D08590B-D182-45C6-A527-30E1CA2FB6EA}" destId="{85C02954-74A0-4B8F-AC1B-6A04A5941C25}" srcOrd="0" destOrd="0" presId="urn:microsoft.com/office/officeart/2008/layout/VerticalCurvedList"/>
    <dgm:cxn modelId="{F389F48F-09D5-4BB6-BE06-414A6FAA063D}" srcId="{4D08590B-D182-45C6-A527-30E1CA2FB6EA}" destId="{B2374DDE-553B-4E3C-A61A-541AA3ECBB36}" srcOrd="1" destOrd="0" parTransId="{793D3FFB-20E0-413F-8D1E-30E095C54928}" sibTransId="{3796561E-5C8B-4D55-A1E8-5E5E9E34A40D}"/>
    <dgm:cxn modelId="{84CF82A8-523E-4006-BE3E-5A403394774A}" srcId="{4D08590B-D182-45C6-A527-30E1CA2FB6EA}" destId="{6D6B94F2-D6DD-44CE-A4ED-24216E15884E}" srcOrd="2" destOrd="0" parTransId="{3B4883B6-889A-47FF-97C0-3BDB07B6027F}" sibTransId="{6DD30946-C1A0-4C8E-A659-62B39593C9DA}"/>
    <dgm:cxn modelId="{3F6AADED-9A49-4AA9-9ABC-D7DB791D5AC8}" type="presOf" srcId="{B2374DDE-553B-4E3C-A61A-541AA3ECBB36}" destId="{9F9BED00-25A3-4D72-9E99-4C0969A4DE65}" srcOrd="0" destOrd="0" presId="urn:microsoft.com/office/officeart/2008/layout/VerticalCurvedList"/>
    <dgm:cxn modelId="{811E9CB0-4F25-4FC2-8E97-5BC9DD2BF432}" type="presOf" srcId="{6D6B94F2-D6DD-44CE-A4ED-24216E15884E}" destId="{E8BBC1BA-A06B-4E9F-8243-B9224D4C22A5}" srcOrd="0" destOrd="0" presId="urn:microsoft.com/office/officeart/2008/layout/VerticalCurvedList"/>
    <dgm:cxn modelId="{B78E414C-F7E9-49D3-B505-52DC6BED2DC4}" type="presOf" srcId="{78DDB35B-186C-433A-861D-20F4B397E13F}" destId="{A26EE2CC-D697-4FE3-9DC8-38BA1AACCF95}" srcOrd="0" destOrd="0" presId="urn:microsoft.com/office/officeart/2008/layout/VerticalCurvedList"/>
    <dgm:cxn modelId="{FABC6289-B4DF-4F11-89E6-2FD923A787D0}" type="presParOf" srcId="{85C02954-74A0-4B8F-AC1B-6A04A5941C25}" destId="{ECB3992C-C365-49E4-99DD-5918FD191E24}" srcOrd="0" destOrd="0" presId="urn:microsoft.com/office/officeart/2008/layout/VerticalCurvedList"/>
    <dgm:cxn modelId="{422FB904-A3C2-4359-9D49-A765718A84AD}" type="presParOf" srcId="{ECB3992C-C365-49E4-99DD-5918FD191E24}" destId="{955066C0-EBAF-449E-AF2B-CB2A99FFC784}" srcOrd="0" destOrd="0" presId="urn:microsoft.com/office/officeart/2008/layout/VerticalCurvedList"/>
    <dgm:cxn modelId="{571D6241-7EF8-4FAB-99ED-AA139BE59504}" type="presParOf" srcId="{955066C0-EBAF-449E-AF2B-CB2A99FFC784}" destId="{9F0F4146-FE68-44CE-B150-82E72E53DD21}" srcOrd="0" destOrd="0" presId="urn:microsoft.com/office/officeart/2008/layout/VerticalCurvedList"/>
    <dgm:cxn modelId="{268FCDB2-FCAF-485B-9D68-52591D20043A}" type="presParOf" srcId="{955066C0-EBAF-449E-AF2B-CB2A99FFC784}" destId="{F8473577-DBAE-43B3-902A-6CC915248481}" srcOrd="1" destOrd="0" presId="urn:microsoft.com/office/officeart/2008/layout/VerticalCurvedList"/>
    <dgm:cxn modelId="{0523257C-7827-4E5C-80FC-877D260CF0FB}" type="presParOf" srcId="{955066C0-EBAF-449E-AF2B-CB2A99FFC784}" destId="{03446CB8-F156-48EA-9EC1-714DAAFC7E5B}" srcOrd="2" destOrd="0" presId="urn:microsoft.com/office/officeart/2008/layout/VerticalCurvedList"/>
    <dgm:cxn modelId="{1FE98769-02E4-4648-928B-5C1DD96B0BDF}" type="presParOf" srcId="{955066C0-EBAF-449E-AF2B-CB2A99FFC784}" destId="{45EA2C3C-1E0D-4C72-9BCB-927A134D12B5}" srcOrd="3" destOrd="0" presId="urn:microsoft.com/office/officeart/2008/layout/VerticalCurvedList"/>
    <dgm:cxn modelId="{67EB289C-032A-4EDE-9AC6-4C3D2AD77E79}" type="presParOf" srcId="{ECB3992C-C365-49E4-99DD-5918FD191E24}" destId="{A26EE2CC-D697-4FE3-9DC8-38BA1AACCF95}" srcOrd="1" destOrd="0" presId="urn:microsoft.com/office/officeart/2008/layout/VerticalCurvedList"/>
    <dgm:cxn modelId="{F904BF91-A307-4C72-9514-482F7FCCB5AD}" type="presParOf" srcId="{ECB3992C-C365-49E4-99DD-5918FD191E24}" destId="{C77C94FD-8E7C-46E7-8942-5038E4F6F045}" srcOrd="2" destOrd="0" presId="urn:microsoft.com/office/officeart/2008/layout/VerticalCurvedList"/>
    <dgm:cxn modelId="{DD1D8B7A-795C-4B52-86BB-F4AA128C2277}" type="presParOf" srcId="{C77C94FD-8E7C-46E7-8942-5038E4F6F045}" destId="{A7D8C1CB-2673-498C-9BB0-5D8B0F09C622}" srcOrd="0" destOrd="0" presId="urn:microsoft.com/office/officeart/2008/layout/VerticalCurvedList"/>
    <dgm:cxn modelId="{E4EB4E1C-7A48-4346-A352-D43A775CF0B4}" type="presParOf" srcId="{ECB3992C-C365-49E4-99DD-5918FD191E24}" destId="{9F9BED00-25A3-4D72-9E99-4C0969A4DE65}" srcOrd="3" destOrd="0" presId="urn:microsoft.com/office/officeart/2008/layout/VerticalCurvedList"/>
    <dgm:cxn modelId="{77F52BA7-AB3C-4CEA-B872-3E0C44416CC0}" type="presParOf" srcId="{ECB3992C-C365-49E4-99DD-5918FD191E24}" destId="{F50D82A1-C670-44DC-9322-A968F7046019}" srcOrd="4" destOrd="0" presId="urn:microsoft.com/office/officeart/2008/layout/VerticalCurvedList"/>
    <dgm:cxn modelId="{5DD3EFE1-C3F7-4934-A688-E594D5E74154}" type="presParOf" srcId="{F50D82A1-C670-44DC-9322-A968F7046019}" destId="{CF95F615-B4DE-4194-9CA1-1892622138E6}" srcOrd="0" destOrd="0" presId="urn:microsoft.com/office/officeart/2008/layout/VerticalCurvedList"/>
    <dgm:cxn modelId="{AD763B60-3600-480B-973F-79F6375FBCC1}" type="presParOf" srcId="{ECB3992C-C365-49E4-99DD-5918FD191E24}" destId="{E8BBC1BA-A06B-4E9F-8243-B9224D4C22A5}" srcOrd="5" destOrd="0" presId="urn:microsoft.com/office/officeart/2008/layout/VerticalCurvedList"/>
    <dgm:cxn modelId="{3ABF5999-F91A-4AF1-AD4B-F29EF9D1640A}" type="presParOf" srcId="{ECB3992C-C365-49E4-99DD-5918FD191E24}" destId="{2C7E50F4-0E0E-44AC-A274-92615A00C5CC}" srcOrd="6" destOrd="0" presId="urn:microsoft.com/office/officeart/2008/layout/VerticalCurvedList"/>
    <dgm:cxn modelId="{47867122-DB31-4137-AC6E-76DA352FF450}" type="presParOf" srcId="{2C7E50F4-0E0E-44AC-A274-92615A00C5CC}" destId="{895E6A2F-D3A2-47DC-96EA-4BB11F10A655}" srcOrd="0" destOrd="0" presId="urn:microsoft.com/office/officeart/2008/layout/VerticalCurvedList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4D08590B-D182-45C6-A527-30E1CA2FB6EA}" type="doc">
      <dgm:prSet loTypeId="urn:microsoft.com/office/officeart/2008/layout/VerticalCurvedList" loCatId="list" qsTypeId="urn:microsoft.com/office/officeart/2005/8/quickstyle/3d3" qsCatId="3D" csTypeId="urn:microsoft.com/office/officeart/2005/8/colors/colorful3" csCatId="colorful" phldr="1"/>
      <dgm:spPr/>
      <dgm:t>
        <a:bodyPr/>
        <a:lstStyle/>
        <a:p>
          <a:endParaRPr lang="ru-RU"/>
        </a:p>
      </dgm:t>
    </dgm:pt>
    <dgm:pt modelId="{78DDB35B-186C-433A-861D-20F4B397E13F}">
      <dgm:prSet phldrT="[Текст]" custT="1"/>
      <dgm:spPr/>
      <dgm:t>
        <a:bodyPr anchor="t"/>
        <a:lstStyle/>
        <a:p>
          <a:pPr marL="0" marR="0" indent="0" defTabSz="914400" eaLnBrk="1" fontAlgn="auto" latinLnBrk="0" hangingPunct="1">
            <a:lnSpc>
              <a:spcPct val="100000"/>
            </a:lnSpc>
            <a:spcBef>
              <a:spcPts val="0"/>
            </a:spcBef>
            <a:spcAft>
              <a:spcPts val="0"/>
            </a:spcAft>
            <a:buClrTx/>
            <a:buSzTx/>
            <a:buFontTx/>
            <a:buNone/>
            <a:tabLst/>
            <a:defRPr/>
          </a:pPr>
          <a:r>
            <a:rPr lang="ru-RU" sz="2400" b="1" dirty="0" smtClean="0"/>
            <a:t>Технические проблемы</a:t>
          </a:r>
          <a:endParaRPr lang="ru-RU" sz="1400" dirty="0"/>
        </a:p>
      </dgm:t>
    </dgm:pt>
    <dgm:pt modelId="{6E70FED8-7C2D-4BE0-8F00-73DABE84D1B4}" type="parTrans" cxnId="{71E70359-BEBE-4561-A276-00882A92F1BA}">
      <dgm:prSet/>
      <dgm:spPr/>
      <dgm:t>
        <a:bodyPr/>
        <a:lstStyle/>
        <a:p>
          <a:endParaRPr lang="ru-RU"/>
        </a:p>
      </dgm:t>
    </dgm:pt>
    <dgm:pt modelId="{ED1B0967-A4FB-48D0-A758-E03BE95D7A11}" type="sibTrans" cxnId="{71E70359-BEBE-4561-A276-00882A92F1BA}">
      <dgm:prSet/>
      <dgm:spPr>
        <a:noFill/>
        <a:ln>
          <a:noFill/>
        </a:ln>
      </dgm:spPr>
      <dgm:t>
        <a:bodyPr/>
        <a:lstStyle/>
        <a:p>
          <a:endParaRPr lang="ru-RU"/>
        </a:p>
      </dgm:t>
    </dgm:pt>
    <dgm:pt modelId="{B2374DDE-553B-4E3C-A61A-541AA3ECBB36}">
      <dgm:prSet phldrT="[Текст]" custT="1"/>
      <dgm:spPr/>
      <dgm:t>
        <a:bodyPr anchor="t"/>
        <a:lstStyle/>
        <a:p>
          <a:pPr marL="0" marR="0" indent="0" defTabSz="914400" eaLnBrk="1" fontAlgn="auto" latinLnBrk="0" hangingPunct="1">
            <a:lnSpc>
              <a:spcPct val="100000"/>
            </a:lnSpc>
            <a:spcBef>
              <a:spcPts val="0"/>
            </a:spcBef>
            <a:spcAft>
              <a:spcPts val="0"/>
            </a:spcAft>
            <a:buClrTx/>
            <a:buSzTx/>
            <a:buFontTx/>
            <a:buNone/>
            <a:tabLst/>
            <a:defRPr/>
          </a:pPr>
          <a:r>
            <a:rPr lang="ru-RU" sz="2400" b="1" dirty="0" smtClean="0"/>
            <a:t>Отсутствие креативности</a:t>
          </a:r>
          <a:endParaRPr lang="ru-RU" sz="1400" dirty="0"/>
        </a:p>
      </dgm:t>
    </dgm:pt>
    <dgm:pt modelId="{793D3FFB-20E0-413F-8D1E-30E095C54928}" type="parTrans" cxnId="{F389F48F-09D5-4BB6-BE06-414A6FAA063D}">
      <dgm:prSet/>
      <dgm:spPr/>
      <dgm:t>
        <a:bodyPr/>
        <a:lstStyle/>
        <a:p>
          <a:endParaRPr lang="ru-RU"/>
        </a:p>
      </dgm:t>
    </dgm:pt>
    <dgm:pt modelId="{3796561E-5C8B-4D55-A1E8-5E5E9E34A40D}" type="sibTrans" cxnId="{F389F48F-09D5-4BB6-BE06-414A6FAA063D}">
      <dgm:prSet/>
      <dgm:spPr/>
      <dgm:t>
        <a:bodyPr/>
        <a:lstStyle/>
        <a:p>
          <a:endParaRPr lang="ru-RU"/>
        </a:p>
      </dgm:t>
    </dgm:pt>
    <dgm:pt modelId="{6D6B94F2-D6DD-44CE-A4ED-24216E15884E}">
      <dgm:prSet phldrT="[Текст]" custT="1"/>
      <dgm:spPr/>
      <dgm:t>
        <a:bodyPr anchor="t"/>
        <a:lstStyle/>
        <a:p>
          <a:pPr marL="0" marR="0" indent="0" defTabSz="914400" eaLnBrk="1" fontAlgn="auto" latinLnBrk="0" hangingPunct="1">
            <a:lnSpc>
              <a:spcPct val="100000"/>
            </a:lnSpc>
            <a:spcBef>
              <a:spcPts val="0"/>
            </a:spcBef>
            <a:spcAft>
              <a:spcPts val="0"/>
            </a:spcAft>
            <a:buClrTx/>
            <a:buSzTx/>
            <a:buFontTx/>
            <a:buNone/>
            <a:tabLst/>
            <a:defRPr/>
          </a:pPr>
          <a:r>
            <a:rPr lang="ru-RU" sz="2400" b="1" i="0" dirty="0" smtClean="0"/>
            <a:t>Затрата времени</a:t>
          </a:r>
          <a:endParaRPr lang="ru-RU" sz="1400" dirty="0"/>
        </a:p>
      </dgm:t>
    </dgm:pt>
    <dgm:pt modelId="{3B4883B6-889A-47FF-97C0-3BDB07B6027F}" type="parTrans" cxnId="{84CF82A8-523E-4006-BE3E-5A403394774A}">
      <dgm:prSet/>
      <dgm:spPr/>
      <dgm:t>
        <a:bodyPr/>
        <a:lstStyle/>
        <a:p>
          <a:endParaRPr lang="ru-RU"/>
        </a:p>
      </dgm:t>
    </dgm:pt>
    <dgm:pt modelId="{6DD30946-C1A0-4C8E-A659-62B39593C9DA}" type="sibTrans" cxnId="{84CF82A8-523E-4006-BE3E-5A403394774A}">
      <dgm:prSet/>
      <dgm:spPr/>
      <dgm:t>
        <a:bodyPr/>
        <a:lstStyle/>
        <a:p>
          <a:endParaRPr lang="ru-RU"/>
        </a:p>
      </dgm:t>
    </dgm:pt>
    <dgm:pt modelId="{85C02954-74A0-4B8F-AC1B-6A04A5941C25}" type="pres">
      <dgm:prSet presAssocID="{4D08590B-D182-45C6-A527-30E1CA2FB6EA}" presName="Name0" presStyleCnt="0">
        <dgm:presLayoutVars>
          <dgm:chMax val="7"/>
          <dgm:chPref val="7"/>
          <dgm:dir/>
        </dgm:presLayoutVars>
      </dgm:prSet>
      <dgm:spPr/>
      <dgm:t>
        <a:bodyPr/>
        <a:lstStyle/>
        <a:p>
          <a:endParaRPr lang="ru-RU"/>
        </a:p>
      </dgm:t>
    </dgm:pt>
    <dgm:pt modelId="{ECB3992C-C365-49E4-99DD-5918FD191E24}" type="pres">
      <dgm:prSet presAssocID="{4D08590B-D182-45C6-A527-30E1CA2FB6EA}" presName="Name1" presStyleCnt="0"/>
      <dgm:spPr/>
    </dgm:pt>
    <dgm:pt modelId="{955066C0-EBAF-449E-AF2B-CB2A99FFC784}" type="pres">
      <dgm:prSet presAssocID="{4D08590B-D182-45C6-A527-30E1CA2FB6EA}" presName="cycle" presStyleCnt="0"/>
      <dgm:spPr/>
    </dgm:pt>
    <dgm:pt modelId="{9F0F4146-FE68-44CE-B150-82E72E53DD21}" type="pres">
      <dgm:prSet presAssocID="{4D08590B-D182-45C6-A527-30E1CA2FB6EA}" presName="srcNode" presStyleLbl="node1" presStyleIdx="0" presStyleCnt="3"/>
      <dgm:spPr/>
    </dgm:pt>
    <dgm:pt modelId="{F8473577-DBAE-43B3-902A-6CC915248481}" type="pres">
      <dgm:prSet presAssocID="{4D08590B-D182-45C6-A527-30E1CA2FB6EA}" presName="conn" presStyleLbl="parChTrans1D2" presStyleIdx="0" presStyleCnt="1" custScaleX="87730" custScaleY="92798" custLinFactNeighborX="5349" custLinFactNeighborY="-9326"/>
      <dgm:spPr/>
      <dgm:t>
        <a:bodyPr/>
        <a:lstStyle/>
        <a:p>
          <a:endParaRPr lang="ru-RU"/>
        </a:p>
      </dgm:t>
    </dgm:pt>
    <dgm:pt modelId="{03446CB8-F156-48EA-9EC1-714DAAFC7E5B}" type="pres">
      <dgm:prSet presAssocID="{4D08590B-D182-45C6-A527-30E1CA2FB6EA}" presName="extraNode" presStyleLbl="node1" presStyleIdx="0" presStyleCnt="3"/>
      <dgm:spPr/>
    </dgm:pt>
    <dgm:pt modelId="{45EA2C3C-1E0D-4C72-9BCB-927A134D12B5}" type="pres">
      <dgm:prSet presAssocID="{4D08590B-D182-45C6-A527-30E1CA2FB6EA}" presName="dstNode" presStyleLbl="node1" presStyleIdx="0" presStyleCnt="3"/>
      <dgm:spPr/>
    </dgm:pt>
    <dgm:pt modelId="{A26EE2CC-D697-4FE3-9DC8-38BA1AACCF95}" type="pres">
      <dgm:prSet presAssocID="{78DDB35B-186C-433A-861D-20F4B397E13F}" presName="text_1" presStyleLbl="node1" presStyleIdx="0" presStyleCnt="3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C77C94FD-8E7C-46E7-8942-5038E4F6F045}" type="pres">
      <dgm:prSet presAssocID="{78DDB35B-186C-433A-861D-20F4B397E13F}" presName="accent_1" presStyleCnt="0"/>
      <dgm:spPr/>
    </dgm:pt>
    <dgm:pt modelId="{A7D8C1CB-2673-498C-9BB0-5D8B0F09C622}" type="pres">
      <dgm:prSet presAssocID="{78DDB35B-186C-433A-861D-20F4B397E13F}" presName="accentRepeatNode" presStyleLbl="solidFgAcc1" presStyleIdx="0" presStyleCnt="3"/>
      <dgm:spPr/>
    </dgm:pt>
    <dgm:pt modelId="{9F9BED00-25A3-4D72-9E99-4C0969A4DE65}" type="pres">
      <dgm:prSet presAssocID="{B2374DDE-553B-4E3C-A61A-541AA3ECBB36}" presName="text_2" presStyleLbl="node1" presStyleIdx="1" presStyleCnt="3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F50D82A1-C670-44DC-9322-A968F7046019}" type="pres">
      <dgm:prSet presAssocID="{B2374DDE-553B-4E3C-A61A-541AA3ECBB36}" presName="accent_2" presStyleCnt="0"/>
      <dgm:spPr/>
    </dgm:pt>
    <dgm:pt modelId="{CF95F615-B4DE-4194-9CA1-1892622138E6}" type="pres">
      <dgm:prSet presAssocID="{B2374DDE-553B-4E3C-A61A-541AA3ECBB36}" presName="accentRepeatNode" presStyleLbl="solidFgAcc1" presStyleIdx="1" presStyleCnt="3"/>
      <dgm:spPr/>
    </dgm:pt>
    <dgm:pt modelId="{E8BBC1BA-A06B-4E9F-8243-B9224D4C22A5}" type="pres">
      <dgm:prSet presAssocID="{6D6B94F2-D6DD-44CE-A4ED-24216E15884E}" presName="text_3" presStyleLbl="node1" presStyleIdx="2" presStyleCnt="3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2C7E50F4-0E0E-44AC-A274-92615A00C5CC}" type="pres">
      <dgm:prSet presAssocID="{6D6B94F2-D6DD-44CE-A4ED-24216E15884E}" presName="accent_3" presStyleCnt="0"/>
      <dgm:spPr/>
    </dgm:pt>
    <dgm:pt modelId="{895E6A2F-D3A2-47DC-96EA-4BB11F10A655}" type="pres">
      <dgm:prSet presAssocID="{6D6B94F2-D6DD-44CE-A4ED-24216E15884E}" presName="accentRepeatNode" presStyleLbl="solidFgAcc1" presStyleIdx="2" presStyleCnt="3"/>
      <dgm:spPr/>
    </dgm:pt>
  </dgm:ptLst>
  <dgm:cxnLst>
    <dgm:cxn modelId="{38859D3E-0B95-4CF4-A126-EE3ED47CF8CF}" type="presOf" srcId="{ED1B0967-A4FB-48D0-A758-E03BE95D7A11}" destId="{F8473577-DBAE-43B3-902A-6CC915248481}" srcOrd="0" destOrd="0" presId="urn:microsoft.com/office/officeart/2008/layout/VerticalCurvedList"/>
    <dgm:cxn modelId="{71E70359-BEBE-4561-A276-00882A92F1BA}" srcId="{4D08590B-D182-45C6-A527-30E1CA2FB6EA}" destId="{78DDB35B-186C-433A-861D-20F4B397E13F}" srcOrd="0" destOrd="0" parTransId="{6E70FED8-7C2D-4BE0-8F00-73DABE84D1B4}" sibTransId="{ED1B0967-A4FB-48D0-A758-E03BE95D7A11}"/>
    <dgm:cxn modelId="{AD7E3611-0E32-492C-B53E-5C43D2583DD5}" type="presOf" srcId="{4D08590B-D182-45C6-A527-30E1CA2FB6EA}" destId="{85C02954-74A0-4B8F-AC1B-6A04A5941C25}" srcOrd="0" destOrd="0" presId="urn:microsoft.com/office/officeart/2008/layout/VerticalCurvedList"/>
    <dgm:cxn modelId="{F389F48F-09D5-4BB6-BE06-414A6FAA063D}" srcId="{4D08590B-D182-45C6-A527-30E1CA2FB6EA}" destId="{B2374DDE-553B-4E3C-A61A-541AA3ECBB36}" srcOrd="1" destOrd="0" parTransId="{793D3FFB-20E0-413F-8D1E-30E095C54928}" sibTransId="{3796561E-5C8B-4D55-A1E8-5E5E9E34A40D}"/>
    <dgm:cxn modelId="{84CF82A8-523E-4006-BE3E-5A403394774A}" srcId="{4D08590B-D182-45C6-A527-30E1CA2FB6EA}" destId="{6D6B94F2-D6DD-44CE-A4ED-24216E15884E}" srcOrd="2" destOrd="0" parTransId="{3B4883B6-889A-47FF-97C0-3BDB07B6027F}" sibTransId="{6DD30946-C1A0-4C8E-A659-62B39593C9DA}"/>
    <dgm:cxn modelId="{3F6AADED-9A49-4AA9-9ABC-D7DB791D5AC8}" type="presOf" srcId="{B2374DDE-553B-4E3C-A61A-541AA3ECBB36}" destId="{9F9BED00-25A3-4D72-9E99-4C0969A4DE65}" srcOrd="0" destOrd="0" presId="urn:microsoft.com/office/officeart/2008/layout/VerticalCurvedList"/>
    <dgm:cxn modelId="{811E9CB0-4F25-4FC2-8E97-5BC9DD2BF432}" type="presOf" srcId="{6D6B94F2-D6DD-44CE-A4ED-24216E15884E}" destId="{E8BBC1BA-A06B-4E9F-8243-B9224D4C22A5}" srcOrd="0" destOrd="0" presId="urn:microsoft.com/office/officeart/2008/layout/VerticalCurvedList"/>
    <dgm:cxn modelId="{B78E414C-F7E9-49D3-B505-52DC6BED2DC4}" type="presOf" srcId="{78DDB35B-186C-433A-861D-20F4B397E13F}" destId="{A26EE2CC-D697-4FE3-9DC8-38BA1AACCF95}" srcOrd="0" destOrd="0" presId="urn:microsoft.com/office/officeart/2008/layout/VerticalCurvedList"/>
    <dgm:cxn modelId="{FABC6289-B4DF-4F11-89E6-2FD923A787D0}" type="presParOf" srcId="{85C02954-74A0-4B8F-AC1B-6A04A5941C25}" destId="{ECB3992C-C365-49E4-99DD-5918FD191E24}" srcOrd="0" destOrd="0" presId="urn:microsoft.com/office/officeart/2008/layout/VerticalCurvedList"/>
    <dgm:cxn modelId="{422FB904-A3C2-4359-9D49-A765718A84AD}" type="presParOf" srcId="{ECB3992C-C365-49E4-99DD-5918FD191E24}" destId="{955066C0-EBAF-449E-AF2B-CB2A99FFC784}" srcOrd="0" destOrd="0" presId="urn:microsoft.com/office/officeart/2008/layout/VerticalCurvedList"/>
    <dgm:cxn modelId="{571D6241-7EF8-4FAB-99ED-AA139BE59504}" type="presParOf" srcId="{955066C0-EBAF-449E-AF2B-CB2A99FFC784}" destId="{9F0F4146-FE68-44CE-B150-82E72E53DD21}" srcOrd="0" destOrd="0" presId="urn:microsoft.com/office/officeart/2008/layout/VerticalCurvedList"/>
    <dgm:cxn modelId="{268FCDB2-FCAF-485B-9D68-52591D20043A}" type="presParOf" srcId="{955066C0-EBAF-449E-AF2B-CB2A99FFC784}" destId="{F8473577-DBAE-43B3-902A-6CC915248481}" srcOrd="1" destOrd="0" presId="urn:microsoft.com/office/officeart/2008/layout/VerticalCurvedList"/>
    <dgm:cxn modelId="{0523257C-7827-4E5C-80FC-877D260CF0FB}" type="presParOf" srcId="{955066C0-EBAF-449E-AF2B-CB2A99FFC784}" destId="{03446CB8-F156-48EA-9EC1-714DAAFC7E5B}" srcOrd="2" destOrd="0" presId="urn:microsoft.com/office/officeart/2008/layout/VerticalCurvedList"/>
    <dgm:cxn modelId="{1FE98769-02E4-4648-928B-5C1DD96B0BDF}" type="presParOf" srcId="{955066C0-EBAF-449E-AF2B-CB2A99FFC784}" destId="{45EA2C3C-1E0D-4C72-9BCB-927A134D12B5}" srcOrd="3" destOrd="0" presId="urn:microsoft.com/office/officeart/2008/layout/VerticalCurvedList"/>
    <dgm:cxn modelId="{67EB289C-032A-4EDE-9AC6-4C3D2AD77E79}" type="presParOf" srcId="{ECB3992C-C365-49E4-99DD-5918FD191E24}" destId="{A26EE2CC-D697-4FE3-9DC8-38BA1AACCF95}" srcOrd="1" destOrd="0" presId="urn:microsoft.com/office/officeart/2008/layout/VerticalCurvedList"/>
    <dgm:cxn modelId="{F904BF91-A307-4C72-9514-482F7FCCB5AD}" type="presParOf" srcId="{ECB3992C-C365-49E4-99DD-5918FD191E24}" destId="{C77C94FD-8E7C-46E7-8942-5038E4F6F045}" srcOrd="2" destOrd="0" presId="urn:microsoft.com/office/officeart/2008/layout/VerticalCurvedList"/>
    <dgm:cxn modelId="{DD1D8B7A-795C-4B52-86BB-F4AA128C2277}" type="presParOf" srcId="{C77C94FD-8E7C-46E7-8942-5038E4F6F045}" destId="{A7D8C1CB-2673-498C-9BB0-5D8B0F09C622}" srcOrd="0" destOrd="0" presId="urn:microsoft.com/office/officeart/2008/layout/VerticalCurvedList"/>
    <dgm:cxn modelId="{E4EB4E1C-7A48-4346-A352-D43A775CF0B4}" type="presParOf" srcId="{ECB3992C-C365-49E4-99DD-5918FD191E24}" destId="{9F9BED00-25A3-4D72-9E99-4C0969A4DE65}" srcOrd="3" destOrd="0" presId="urn:microsoft.com/office/officeart/2008/layout/VerticalCurvedList"/>
    <dgm:cxn modelId="{77F52BA7-AB3C-4CEA-B872-3E0C44416CC0}" type="presParOf" srcId="{ECB3992C-C365-49E4-99DD-5918FD191E24}" destId="{F50D82A1-C670-44DC-9322-A968F7046019}" srcOrd="4" destOrd="0" presId="urn:microsoft.com/office/officeart/2008/layout/VerticalCurvedList"/>
    <dgm:cxn modelId="{5DD3EFE1-C3F7-4934-A688-E594D5E74154}" type="presParOf" srcId="{F50D82A1-C670-44DC-9322-A968F7046019}" destId="{CF95F615-B4DE-4194-9CA1-1892622138E6}" srcOrd="0" destOrd="0" presId="urn:microsoft.com/office/officeart/2008/layout/VerticalCurvedList"/>
    <dgm:cxn modelId="{AD763B60-3600-480B-973F-79F6375FBCC1}" type="presParOf" srcId="{ECB3992C-C365-49E4-99DD-5918FD191E24}" destId="{E8BBC1BA-A06B-4E9F-8243-B9224D4C22A5}" srcOrd="5" destOrd="0" presId="urn:microsoft.com/office/officeart/2008/layout/VerticalCurvedList"/>
    <dgm:cxn modelId="{3ABF5999-F91A-4AF1-AD4B-F29EF9D1640A}" type="presParOf" srcId="{ECB3992C-C365-49E4-99DD-5918FD191E24}" destId="{2C7E50F4-0E0E-44AC-A274-92615A00C5CC}" srcOrd="6" destOrd="0" presId="urn:microsoft.com/office/officeart/2008/layout/VerticalCurvedList"/>
    <dgm:cxn modelId="{47867122-DB31-4137-AC6E-76DA352FF450}" type="presParOf" srcId="{2C7E50F4-0E0E-44AC-A274-92615A00C5CC}" destId="{895E6A2F-D3A2-47DC-96EA-4BB11F10A655}" srcOrd="0" destOrd="0" presId="urn:microsoft.com/office/officeart/2008/layout/VerticalCurvedList"/>
  </dgm:cxnLst>
  <dgm:bg/>
  <dgm:whole/>
  <dgm:extLst>
    <a:ext uri="http://schemas.microsoft.com/office/drawing/2008/diagram">
      <dsp:dataModelExt xmlns:dsp="http://schemas.microsoft.com/office/drawing/2008/diagram" relId="rId11" minVer="http://schemas.openxmlformats.org/drawingml/2006/diagram"/>
    </a:ext>
    <a:ext uri="{C62137D5-CB1D-491B-B009-E17868A290BF}">
      <dgm14:recolorImg xmlns:dgm14="http://schemas.microsoft.com/office/drawing/2010/diagram" val="1"/>
    </a:ext>
  </dgm:extLst>
</dgm:dataModel>
</file>

<file path=ppt/diagrams/data4.xml><?xml version="1.0" encoding="utf-8"?>
<dgm:dataModel xmlns:dgm="http://schemas.openxmlformats.org/drawingml/2006/diagram" xmlns:a="http://schemas.openxmlformats.org/drawingml/2006/main">
  <dgm:ptLst>
    <dgm:pt modelId="{C4BB8FA7-66FE-49B2-A9FC-DA2AB13634B1}" type="doc">
      <dgm:prSet loTypeId="urn:microsoft.com/office/officeart/2005/8/layout/list1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ru-RU"/>
        </a:p>
      </dgm:t>
    </dgm:pt>
    <dgm:pt modelId="{49B95F3C-7E64-4135-9FB5-5D8A86DF650D}">
      <dgm:prSet phldrT="[Текст]" custT="1"/>
      <dgm:spPr>
        <a:solidFill>
          <a:srgbClr val="EABCDE"/>
        </a:solidFill>
      </dgm:spPr>
      <dgm:t>
        <a:bodyPr/>
        <a:lstStyle/>
        <a:p>
          <a:pPr marL="0" marR="0" indent="0" defTabSz="914400" eaLnBrk="1" fontAlgn="auto" latinLnBrk="0" hangingPunct="1">
            <a:lnSpc>
              <a:spcPct val="100000"/>
            </a:lnSpc>
            <a:spcBef>
              <a:spcPts val="0"/>
            </a:spcBef>
            <a:spcAft>
              <a:spcPts val="0"/>
            </a:spcAft>
            <a:buClrTx/>
            <a:buSzTx/>
            <a:buFontTx/>
            <a:buNone/>
            <a:tabLst/>
            <a:defRPr/>
          </a:pPr>
          <a:r>
            <a:rPr lang="ru-RU" sz="2400" dirty="0" smtClean="0">
              <a:solidFill>
                <a:srgbClr val="000000"/>
              </a:solidFill>
            </a:rPr>
            <a:t>Придерживайтесь единой стилистики оформления</a:t>
          </a:r>
        </a:p>
      </dgm:t>
    </dgm:pt>
    <dgm:pt modelId="{D6B3B483-C8B2-482B-8C7E-6C8B0EBC01CF}" type="parTrans" cxnId="{444BFE13-7739-4EA3-8DA2-F25397914A3F}">
      <dgm:prSet/>
      <dgm:spPr/>
      <dgm:t>
        <a:bodyPr/>
        <a:lstStyle/>
        <a:p>
          <a:endParaRPr lang="ru-RU" sz="2400"/>
        </a:p>
      </dgm:t>
    </dgm:pt>
    <dgm:pt modelId="{5CC92FAF-1089-40FA-A623-3B2E3D960317}" type="sibTrans" cxnId="{444BFE13-7739-4EA3-8DA2-F25397914A3F}">
      <dgm:prSet/>
      <dgm:spPr/>
      <dgm:t>
        <a:bodyPr/>
        <a:lstStyle/>
        <a:p>
          <a:endParaRPr lang="ru-RU" sz="2400"/>
        </a:p>
      </dgm:t>
    </dgm:pt>
    <dgm:pt modelId="{5FFD376E-A69B-440E-AEEE-EF62703BD064}">
      <dgm:prSet phldrT="[Текст]" custT="1"/>
      <dgm:spPr>
        <a:solidFill>
          <a:srgbClr val="BDE090"/>
        </a:solidFill>
      </dgm:spPr>
      <dgm:t>
        <a:bodyPr/>
        <a:lstStyle/>
        <a:p>
          <a:pPr marL="0" marR="0" indent="0" defTabSz="914400" eaLnBrk="1" fontAlgn="auto" latinLnBrk="0" hangingPunct="1">
            <a:lnSpc>
              <a:spcPct val="100000"/>
            </a:lnSpc>
            <a:spcBef>
              <a:spcPts val="0"/>
            </a:spcBef>
            <a:spcAft>
              <a:spcPts val="0"/>
            </a:spcAft>
            <a:buClrTx/>
            <a:buSzTx/>
            <a:buFontTx/>
            <a:buNone/>
            <a:tabLst/>
            <a:defRPr/>
          </a:pPr>
          <a:r>
            <a:rPr lang="ru-RU" sz="2400" dirty="0" smtClean="0">
              <a:solidFill>
                <a:srgbClr val="000000"/>
              </a:solidFill>
            </a:rPr>
            <a:t>Выбирайте для слайдов простые темы и </a:t>
          </a:r>
          <a:r>
            <a:rPr lang="ru-RU" sz="2400" dirty="0" err="1" smtClean="0">
              <a:solidFill>
                <a:srgbClr val="000000"/>
              </a:solidFill>
            </a:rPr>
            <a:t>инфографику</a:t>
          </a:r>
          <a:r>
            <a:rPr lang="ru-RU" sz="2400" dirty="0" smtClean="0">
              <a:solidFill>
                <a:srgbClr val="000000"/>
              </a:solidFill>
            </a:rPr>
            <a:t> </a:t>
          </a:r>
          <a:endParaRPr lang="ru-RU" sz="2400" dirty="0" smtClean="0">
            <a:solidFill>
              <a:srgbClr val="000000"/>
            </a:solidFill>
            <a:latin typeface="Calibri" panose="020F0502020204030204" pitchFamily="34" charset="0"/>
          </a:endParaRPr>
        </a:p>
      </dgm:t>
    </dgm:pt>
    <dgm:pt modelId="{ACB0BB2D-5958-422C-9AD3-BF02E8AE880C}" type="parTrans" cxnId="{B65D02F8-EDCB-4C8E-B502-AF312BA0286A}">
      <dgm:prSet/>
      <dgm:spPr/>
      <dgm:t>
        <a:bodyPr/>
        <a:lstStyle/>
        <a:p>
          <a:endParaRPr lang="ru-RU" sz="2400"/>
        </a:p>
      </dgm:t>
    </dgm:pt>
    <dgm:pt modelId="{23CF6948-E488-43F1-AFA3-2E3E53C4B963}" type="sibTrans" cxnId="{B65D02F8-EDCB-4C8E-B502-AF312BA0286A}">
      <dgm:prSet/>
      <dgm:spPr/>
      <dgm:t>
        <a:bodyPr/>
        <a:lstStyle/>
        <a:p>
          <a:endParaRPr lang="ru-RU" sz="2400"/>
        </a:p>
      </dgm:t>
    </dgm:pt>
    <dgm:pt modelId="{20E9CF30-1165-4D24-8368-CF0FFC3DEC6F}">
      <dgm:prSet phldrT="[Текст]" custT="1"/>
      <dgm:spPr>
        <a:solidFill>
          <a:srgbClr val="EABCDE"/>
        </a:solidFill>
      </dgm:spPr>
      <dgm:t>
        <a:bodyPr/>
        <a:lstStyle/>
        <a:p>
          <a:pPr marL="0" marR="0" indent="0" defTabSz="914400" eaLnBrk="1" fontAlgn="auto" latinLnBrk="0" hangingPunct="1">
            <a:lnSpc>
              <a:spcPct val="100000"/>
            </a:lnSpc>
            <a:spcBef>
              <a:spcPts val="0"/>
            </a:spcBef>
            <a:spcAft>
              <a:spcPts val="0"/>
            </a:spcAft>
            <a:buClrTx/>
            <a:buSzTx/>
            <a:buFontTx/>
            <a:buNone/>
            <a:tabLst/>
            <a:defRPr/>
          </a:pPr>
          <a:r>
            <a:rPr lang="ru-RU" sz="2400" dirty="0" smtClean="0">
              <a:solidFill>
                <a:srgbClr val="000000"/>
              </a:solidFill>
              <a:latin typeface="Calibri" panose="020F0502020204030204" pitchFamily="34" charset="0"/>
            </a:rPr>
            <a:t>Цветовая гамма должна состоять не более чем из 2 цветов (кроме белого и черного) во всей презентации</a:t>
          </a:r>
        </a:p>
      </dgm:t>
    </dgm:pt>
    <dgm:pt modelId="{3A3B95B4-E430-498B-B0CD-7CFFA2E1A752}" type="parTrans" cxnId="{376C4821-321E-4286-BD7F-414EB1993527}">
      <dgm:prSet/>
      <dgm:spPr/>
      <dgm:t>
        <a:bodyPr/>
        <a:lstStyle/>
        <a:p>
          <a:endParaRPr lang="ru-RU" sz="2400"/>
        </a:p>
      </dgm:t>
    </dgm:pt>
    <dgm:pt modelId="{1711BDC9-82DB-4570-985C-2C14DDF734EA}" type="sibTrans" cxnId="{376C4821-321E-4286-BD7F-414EB1993527}">
      <dgm:prSet/>
      <dgm:spPr/>
      <dgm:t>
        <a:bodyPr/>
        <a:lstStyle/>
        <a:p>
          <a:endParaRPr lang="ru-RU" sz="2400"/>
        </a:p>
      </dgm:t>
    </dgm:pt>
    <dgm:pt modelId="{F5C0FA10-F1C3-4F2E-9BFF-32B878E18460}" type="pres">
      <dgm:prSet presAssocID="{C4BB8FA7-66FE-49B2-A9FC-DA2AB13634B1}" presName="linear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A0BBAE59-E346-4686-AB1B-A50CB21056D2}" type="pres">
      <dgm:prSet presAssocID="{49B95F3C-7E64-4135-9FB5-5D8A86DF650D}" presName="parentLin" presStyleCnt="0"/>
      <dgm:spPr/>
    </dgm:pt>
    <dgm:pt modelId="{E7840933-DB62-433A-9D38-6445DEA5CD66}" type="pres">
      <dgm:prSet presAssocID="{49B95F3C-7E64-4135-9FB5-5D8A86DF650D}" presName="parentLeftMargin" presStyleLbl="node1" presStyleIdx="0" presStyleCnt="3"/>
      <dgm:spPr/>
      <dgm:t>
        <a:bodyPr/>
        <a:lstStyle/>
        <a:p>
          <a:endParaRPr lang="ru-RU"/>
        </a:p>
      </dgm:t>
    </dgm:pt>
    <dgm:pt modelId="{49022B27-F9B1-4D24-B2EF-0CB915FA68FC}" type="pres">
      <dgm:prSet presAssocID="{49B95F3C-7E64-4135-9FB5-5D8A86DF650D}" presName="parentText" presStyleLbl="node1" presStyleIdx="0" presStyleCnt="3" custScaleX="139455" custScaleY="149211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6FA3DF80-3A75-47AF-9018-85DD3E93837B}" type="pres">
      <dgm:prSet presAssocID="{49B95F3C-7E64-4135-9FB5-5D8A86DF650D}" presName="negativeSpace" presStyleCnt="0"/>
      <dgm:spPr/>
    </dgm:pt>
    <dgm:pt modelId="{18C281A2-F1D3-444F-B00E-56DE5852AA9A}" type="pres">
      <dgm:prSet presAssocID="{49B95F3C-7E64-4135-9FB5-5D8A86DF650D}" presName="childText" presStyleLbl="conFgAcc1" presStyleIdx="0" presStyleCnt="3">
        <dgm:presLayoutVars>
          <dgm:bulletEnabled val="1"/>
        </dgm:presLayoutVars>
      </dgm:prSet>
      <dgm:spPr>
        <a:ln>
          <a:solidFill>
            <a:srgbClr val="BDE090"/>
          </a:solidFill>
        </a:ln>
      </dgm:spPr>
    </dgm:pt>
    <dgm:pt modelId="{52FBDBD7-AEEF-4710-8F5D-1DCC10A35C54}" type="pres">
      <dgm:prSet presAssocID="{5CC92FAF-1089-40FA-A623-3B2E3D960317}" presName="spaceBetweenRectangles" presStyleCnt="0"/>
      <dgm:spPr/>
    </dgm:pt>
    <dgm:pt modelId="{9B2996D2-9875-4391-9569-9C1D0AB5D9D3}" type="pres">
      <dgm:prSet presAssocID="{5FFD376E-A69B-440E-AEEE-EF62703BD064}" presName="parentLin" presStyleCnt="0"/>
      <dgm:spPr/>
    </dgm:pt>
    <dgm:pt modelId="{55222FFA-5F73-46BF-980B-5325508604EB}" type="pres">
      <dgm:prSet presAssocID="{5FFD376E-A69B-440E-AEEE-EF62703BD064}" presName="parentLeftMargin" presStyleLbl="node1" presStyleIdx="0" presStyleCnt="3"/>
      <dgm:spPr/>
      <dgm:t>
        <a:bodyPr/>
        <a:lstStyle/>
        <a:p>
          <a:endParaRPr lang="ru-RU"/>
        </a:p>
      </dgm:t>
    </dgm:pt>
    <dgm:pt modelId="{98A09F21-35A1-4453-9CD4-57FA9A823762}" type="pres">
      <dgm:prSet presAssocID="{5FFD376E-A69B-440E-AEEE-EF62703BD064}" presName="parentText" presStyleLbl="node1" presStyleIdx="1" presStyleCnt="3" custScaleX="139455" custScaleY="140921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94A4DC31-E568-4346-94F8-F4690CA5FE8D}" type="pres">
      <dgm:prSet presAssocID="{5FFD376E-A69B-440E-AEEE-EF62703BD064}" presName="negativeSpace" presStyleCnt="0"/>
      <dgm:spPr/>
    </dgm:pt>
    <dgm:pt modelId="{00D61095-ABDE-4464-859E-A55F621A4562}" type="pres">
      <dgm:prSet presAssocID="{5FFD376E-A69B-440E-AEEE-EF62703BD064}" presName="childText" presStyleLbl="conFgAcc1" presStyleIdx="1" presStyleCnt="3">
        <dgm:presLayoutVars>
          <dgm:bulletEnabled val="1"/>
        </dgm:presLayoutVars>
      </dgm:prSet>
      <dgm:spPr>
        <a:ln>
          <a:solidFill>
            <a:srgbClr val="BDE090"/>
          </a:solidFill>
        </a:ln>
      </dgm:spPr>
      <dgm:t>
        <a:bodyPr/>
        <a:lstStyle/>
        <a:p>
          <a:endParaRPr lang="ru-RU"/>
        </a:p>
      </dgm:t>
    </dgm:pt>
    <dgm:pt modelId="{1A0AB6BE-7760-453F-9B0D-EA4C6AB0A4E7}" type="pres">
      <dgm:prSet presAssocID="{23CF6948-E488-43F1-AFA3-2E3E53C4B963}" presName="spaceBetweenRectangles" presStyleCnt="0"/>
      <dgm:spPr/>
    </dgm:pt>
    <dgm:pt modelId="{E9701988-21FC-4585-9AF6-19FB29DF9FC7}" type="pres">
      <dgm:prSet presAssocID="{20E9CF30-1165-4D24-8368-CF0FFC3DEC6F}" presName="parentLin" presStyleCnt="0"/>
      <dgm:spPr/>
    </dgm:pt>
    <dgm:pt modelId="{EE991715-54D9-47D6-B332-A76F609ED7B3}" type="pres">
      <dgm:prSet presAssocID="{20E9CF30-1165-4D24-8368-CF0FFC3DEC6F}" presName="parentLeftMargin" presStyleLbl="node1" presStyleIdx="1" presStyleCnt="3"/>
      <dgm:spPr/>
      <dgm:t>
        <a:bodyPr/>
        <a:lstStyle/>
        <a:p>
          <a:endParaRPr lang="ru-RU"/>
        </a:p>
      </dgm:t>
    </dgm:pt>
    <dgm:pt modelId="{7C9AA20D-025F-4B2D-991F-92EB77AE5870}" type="pres">
      <dgm:prSet presAssocID="{20E9CF30-1165-4D24-8368-CF0FFC3DEC6F}" presName="parentText" presStyleLbl="node1" presStyleIdx="2" presStyleCnt="3" custScaleX="139455" custScaleY="169867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BBD5C956-2446-46DB-8AAD-22C4E0B1F161}" type="pres">
      <dgm:prSet presAssocID="{20E9CF30-1165-4D24-8368-CF0FFC3DEC6F}" presName="negativeSpace" presStyleCnt="0"/>
      <dgm:spPr/>
    </dgm:pt>
    <dgm:pt modelId="{110B76AB-6189-451E-84F2-214149F156C1}" type="pres">
      <dgm:prSet presAssocID="{20E9CF30-1165-4D24-8368-CF0FFC3DEC6F}" presName="childText" presStyleLbl="conFgAcc1" presStyleIdx="2" presStyleCnt="3">
        <dgm:presLayoutVars>
          <dgm:bulletEnabled val="1"/>
        </dgm:presLayoutVars>
      </dgm:prSet>
      <dgm:spPr>
        <a:ln>
          <a:solidFill>
            <a:srgbClr val="BDE090"/>
          </a:solidFill>
        </a:ln>
      </dgm:spPr>
    </dgm:pt>
  </dgm:ptLst>
  <dgm:cxnLst>
    <dgm:cxn modelId="{1054AA5C-9193-48D0-838B-7D77EB010B18}" type="presOf" srcId="{49B95F3C-7E64-4135-9FB5-5D8A86DF650D}" destId="{49022B27-F9B1-4D24-B2EF-0CB915FA68FC}" srcOrd="1" destOrd="0" presId="urn:microsoft.com/office/officeart/2005/8/layout/list1"/>
    <dgm:cxn modelId="{376C4821-321E-4286-BD7F-414EB1993527}" srcId="{C4BB8FA7-66FE-49B2-A9FC-DA2AB13634B1}" destId="{20E9CF30-1165-4D24-8368-CF0FFC3DEC6F}" srcOrd="2" destOrd="0" parTransId="{3A3B95B4-E430-498B-B0CD-7CFFA2E1A752}" sibTransId="{1711BDC9-82DB-4570-985C-2C14DDF734EA}"/>
    <dgm:cxn modelId="{C2719D37-3273-4ED8-A325-2AF4F9843A44}" type="presOf" srcId="{5FFD376E-A69B-440E-AEEE-EF62703BD064}" destId="{55222FFA-5F73-46BF-980B-5325508604EB}" srcOrd="0" destOrd="0" presId="urn:microsoft.com/office/officeart/2005/8/layout/list1"/>
    <dgm:cxn modelId="{58AA50F5-EE41-4B4B-9CFB-CA3340DE1811}" type="presOf" srcId="{49B95F3C-7E64-4135-9FB5-5D8A86DF650D}" destId="{E7840933-DB62-433A-9D38-6445DEA5CD66}" srcOrd="0" destOrd="0" presId="urn:microsoft.com/office/officeart/2005/8/layout/list1"/>
    <dgm:cxn modelId="{B65D02F8-EDCB-4C8E-B502-AF312BA0286A}" srcId="{C4BB8FA7-66FE-49B2-A9FC-DA2AB13634B1}" destId="{5FFD376E-A69B-440E-AEEE-EF62703BD064}" srcOrd="1" destOrd="0" parTransId="{ACB0BB2D-5958-422C-9AD3-BF02E8AE880C}" sibTransId="{23CF6948-E488-43F1-AFA3-2E3E53C4B963}"/>
    <dgm:cxn modelId="{27490E9D-59A5-4D2D-8FE7-04C62994F2BF}" type="presOf" srcId="{20E9CF30-1165-4D24-8368-CF0FFC3DEC6F}" destId="{EE991715-54D9-47D6-B332-A76F609ED7B3}" srcOrd="0" destOrd="0" presId="urn:microsoft.com/office/officeart/2005/8/layout/list1"/>
    <dgm:cxn modelId="{3BAE65B7-FD5E-4E4B-BA9B-7026E7600B74}" type="presOf" srcId="{20E9CF30-1165-4D24-8368-CF0FFC3DEC6F}" destId="{7C9AA20D-025F-4B2D-991F-92EB77AE5870}" srcOrd="1" destOrd="0" presId="urn:microsoft.com/office/officeart/2005/8/layout/list1"/>
    <dgm:cxn modelId="{6355A454-413C-45F8-A5DF-85A8028B7D4B}" type="presOf" srcId="{C4BB8FA7-66FE-49B2-A9FC-DA2AB13634B1}" destId="{F5C0FA10-F1C3-4F2E-9BFF-32B878E18460}" srcOrd="0" destOrd="0" presId="urn:microsoft.com/office/officeart/2005/8/layout/list1"/>
    <dgm:cxn modelId="{3BB9FE41-0076-4FE4-927E-34789731932D}" type="presOf" srcId="{5FFD376E-A69B-440E-AEEE-EF62703BD064}" destId="{98A09F21-35A1-4453-9CD4-57FA9A823762}" srcOrd="1" destOrd="0" presId="urn:microsoft.com/office/officeart/2005/8/layout/list1"/>
    <dgm:cxn modelId="{444BFE13-7739-4EA3-8DA2-F25397914A3F}" srcId="{C4BB8FA7-66FE-49B2-A9FC-DA2AB13634B1}" destId="{49B95F3C-7E64-4135-9FB5-5D8A86DF650D}" srcOrd="0" destOrd="0" parTransId="{D6B3B483-C8B2-482B-8C7E-6C8B0EBC01CF}" sibTransId="{5CC92FAF-1089-40FA-A623-3B2E3D960317}"/>
    <dgm:cxn modelId="{89F9204D-0EFB-4B14-8B5D-1CBF7DB960D3}" type="presParOf" srcId="{F5C0FA10-F1C3-4F2E-9BFF-32B878E18460}" destId="{A0BBAE59-E346-4686-AB1B-A50CB21056D2}" srcOrd="0" destOrd="0" presId="urn:microsoft.com/office/officeart/2005/8/layout/list1"/>
    <dgm:cxn modelId="{7F8813C1-153C-4CFA-9537-6078B80081EC}" type="presParOf" srcId="{A0BBAE59-E346-4686-AB1B-A50CB21056D2}" destId="{E7840933-DB62-433A-9D38-6445DEA5CD66}" srcOrd="0" destOrd="0" presId="urn:microsoft.com/office/officeart/2005/8/layout/list1"/>
    <dgm:cxn modelId="{85BC94E2-F633-425E-A20B-1E9D19C51EC8}" type="presParOf" srcId="{A0BBAE59-E346-4686-AB1B-A50CB21056D2}" destId="{49022B27-F9B1-4D24-B2EF-0CB915FA68FC}" srcOrd="1" destOrd="0" presId="urn:microsoft.com/office/officeart/2005/8/layout/list1"/>
    <dgm:cxn modelId="{128EC467-7794-4DD4-ABD7-E361F70801A5}" type="presParOf" srcId="{F5C0FA10-F1C3-4F2E-9BFF-32B878E18460}" destId="{6FA3DF80-3A75-47AF-9018-85DD3E93837B}" srcOrd="1" destOrd="0" presId="urn:microsoft.com/office/officeart/2005/8/layout/list1"/>
    <dgm:cxn modelId="{C93B44DF-2924-471F-9844-471BED892859}" type="presParOf" srcId="{F5C0FA10-F1C3-4F2E-9BFF-32B878E18460}" destId="{18C281A2-F1D3-444F-B00E-56DE5852AA9A}" srcOrd="2" destOrd="0" presId="urn:microsoft.com/office/officeart/2005/8/layout/list1"/>
    <dgm:cxn modelId="{9290998D-2130-4553-87FB-43E2163146BF}" type="presParOf" srcId="{F5C0FA10-F1C3-4F2E-9BFF-32B878E18460}" destId="{52FBDBD7-AEEF-4710-8F5D-1DCC10A35C54}" srcOrd="3" destOrd="0" presId="urn:microsoft.com/office/officeart/2005/8/layout/list1"/>
    <dgm:cxn modelId="{AECE4A50-E5EE-48D2-AAB6-B1F39C81F9ED}" type="presParOf" srcId="{F5C0FA10-F1C3-4F2E-9BFF-32B878E18460}" destId="{9B2996D2-9875-4391-9569-9C1D0AB5D9D3}" srcOrd="4" destOrd="0" presId="urn:microsoft.com/office/officeart/2005/8/layout/list1"/>
    <dgm:cxn modelId="{DA00DD37-31F7-4823-8973-0FB14D682669}" type="presParOf" srcId="{9B2996D2-9875-4391-9569-9C1D0AB5D9D3}" destId="{55222FFA-5F73-46BF-980B-5325508604EB}" srcOrd="0" destOrd="0" presId="urn:microsoft.com/office/officeart/2005/8/layout/list1"/>
    <dgm:cxn modelId="{DFEA1E3F-BF0B-4E0B-8EC4-7C3167E39B17}" type="presParOf" srcId="{9B2996D2-9875-4391-9569-9C1D0AB5D9D3}" destId="{98A09F21-35A1-4453-9CD4-57FA9A823762}" srcOrd="1" destOrd="0" presId="urn:microsoft.com/office/officeart/2005/8/layout/list1"/>
    <dgm:cxn modelId="{5F355EAD-24D1-47F2-9D18-A4A055A24C98}" type="presParOf" srcId="{F5C0FA10-F1C3-4F2E-9BFF-32B878E18460}" destId="{94A4DC31-E568-4346-94F8-F4690CA5FE8D}" srcOrd="5" destOrd="0" presId="urn:microsoft.com/office/officeart/2005/8/layout/list1"/>
    <dgm:cxn modelId="{9F38D75A-9DE2-41E8-ACC5-BC05286EDA5D}" type="presParOf" srcId="{F5C0FA10-F1C3-4F2E-9BFF-32B878E18460}" destId="{00D61095-ABDE-4464-859E-A55F621A4562}" srcOrd="6" destOrd="0" presId="urn:microsoft.com/office/officeart/2005/8/layout/list1"/>
    <dgm:cxn modelId="{1622CA2B-178B-4F53-BCE8-887FE8D1FF55}" type="presParOf" srcId="{F5C0FA10-F1C3-4F2E-9BFF-32B878E18460}" destId="{1A0AB6BE-7760-453F-9B0D-EA4C6AB0A4E7}" srcOrd="7" destOrd="0" presId="urn:microsoft.com/office/officeart/2005/8/layout/list1"/>
    <dgm:cxn modelId="{2420EE19-0F3A-4C5E-AEC8-03CF5C982A7B}" type="presParOf" srcId="{F5C0FA10-F1C3-4F2E-9BFF-32B878E18460}" destId="{E9701988-21FC-4585-9AF6-19FB29DF9FC7}" srcOrd="8" destOrd="0" presId="urn:microsoft.com/office/officeart/2005/8/layout/list1"/>
    <dgm:cxn modelId="{23900525-451E-47C2-9DD8-D1105BB97FE8}" type="presParOf" srcId="{E9701988-21FC-4585-9AF6-19FB29DF9FC7}" destId="{EE991715-54D9-47D6-B332-A76F609ED7B3}" srcOrd="0" destOrd="0" presId="urn:microsoft.com/office/officeart/2005/8/layout/list1"/>
    <dgm:cxn modelId="{68631783-EEAC-4B3B-AD5F-1869B3CE0825}" type="presParOf" srcId="{E9701988-21FC-4585-9AF6-19FB29DF9FC7}" destId="{7C9AA20D-025F-4B2D-991F-92EB77AE5870}" srcOrd="1" destOrd="0" presId="urn:microsoft.com/office/officeart/2005/8/layout/list1"/>
    <dgm:cxn modelId="{2122D96C-4970-4666-B5F0-3D133089A32E}" type="presParOf" srcId="{F5C0FA10-F1C3-4F2E-9BFF-32B878E18460}" destId="{BBD5C956-2446-46DB-8AAD-22C4E0B1F161}" srcOrd="9" destOrd="0" presId="urn:microsoft.com/office/officeart/2005/8/layout/list1"/>
    <dgm:cxn modelId="{A7878F2C-D18B-4450-9E09-19C21A2BE665}" type="presParOf" srcId="{F5C0FA10-F1C3-4F2E-9BFF-32B878E18460}" destId="{110B76AB-6189-451E-84F2-214149F156C1}" srcOrd="10" destOrd="0" presId="urn:microsoft.com/office/officeart/2005/8/layout/list1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  <a:ext uri="{C62137D5-CB1D-491B-B009-E17868A290BF}">
      <dgm14:recolorImg xmlns:dgm14="http://schemas.microsoft.com/office/drawing/2010/diagram" val="1"/>
    </a:ext>
  </dgm:extLst>
</dgm:dataModel>
</file>

<file path=ppt/diagrams/data5.xml><?xml version="1.0" encoding="utf-8"?>
<dgm:dataModel xmlns:dgm="http://schemas.openxmlformats.org/drawingml/2006/diagram" xmlns:a="http://schemas.openxmlformats.org/drawingml/2006/main">
  <dgm:ptLst>
    <dgm:pt modelId="{C4BB8FA7-66FE-49B2-A9FC-DA2AB13634B1}" type="doc">
      <dgm:prSet loTypeId="urn:microsoft.com/office/officeart/2005/8/layout/list1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ru-RU"/>
        </a:p>
      </dgm:t>
    </dgm:pt>
    <dgm:pt modelId="{49B95F3C-7E64-4135-9FB5-5D8A86DF650D}">
      <dgm:prSet phldrT="[Текст]" custT="1"/>
      <dgm:spPr>
        <a:solidFill>
          <a:srgbClr val="BDE090"/>
        </a:solidFill>
      </dgm:spPr>
      <dgm:t>
        <a:bodyPr/>
        <a:lstStyle/>
        <a:p>
          <a:pPr marL="0" marR="0" indent="0" defTabSz="1333500" eaLnBrk="1" fontAlgn="auto" latinLnBrk="0" hangingPunct="1">
            <a:lnSpc>
              <a:spcPct val="100000"/>
            </a:lnSpc>
            <a:spcBef>
              <a:spcPct val="0"/>
            </a:spcBef>
            <a:spcAft>
              <a:spcPct val="35000"/>
            </a:spcAft>
            <a:buClrTx/>
            <a:buSzTx/>
            <a:buFontTx/>
            <a:buNone/>
            <a:tabLst/>
            <a:defRPr/>
          </a:pPr>
          <a:r>
            <a:rPr lang="ru-RU" sz="2400" dirty="0" smtClean="0">
              <a:solidFill>
                <a:srgbClr val="000000"/>
              </a:solidFill>
              <a:latin typeface="Calibri" panose="020F0502020204030204" pitchFamily="34" charset="0"/>
            </a:rPr>
            <a:t>Желателен одноцветный фон неярких пастельных тонов (например, светло-зеленый, светло-синий, розовый)</a:t>
          </a:r>
        </a:p>
      </dgm:t>
    </dgm:pt>
    <dgm:pt modelId="{D6B3B483-C8B2-482B-8C7E-6C8B0EBC01CF}" type="parTrans" cxnId="{444BFE13-7739-4EA3-8DA2-F25397914A3F}">
      <dgm:prSet/>
      <dgm:spPr/>
      <dgm:t>
        <a:bodyPr/>
        <a:lstStyle/>
        <a:p>
          <a:endParaRPr lang="ru-RU" sz="2400"/>
        </a:p>
      </dgm:t>
    </dgm:pt>
    <dgm:pt modelId="{5CC92FAF-1089-40FA-A623-3B2E3D960317}" type="sibTrans" cxnId="{444BFE13-7739-4EA3-8DA2-F25397914A3F}">
      <dgm:prSet/>
      <dgm:spPr/>
      <dgm:t>
        <a:bodyPr/>
        <a:lstStyle/>
        <a:p>
          <a:endParaRPr lang="ru-RU" sz="2400"/>
        </a:p>
      </dgm:t>
    </dgm:pt>
    <dgm:pt modelId="{5FFD376E-A69B-440E-AEEE-EF62703BD064}">
      <dgm:prSet phldrT="[Текст]" custT="1"/>
      <dgm:spPr>
        <a:solidFill>
          <a:srgbClr val="EABCDE"/>
        </a:solidFill>
      </dgm:spPr>
      <dgm:t>
        <a:bodyPr/>
        <a:lstStyle/>
        <a:p>
          <a:pPr defTabSz="800100">
            <a:spcBef>
              <a:spcPct val="0"/>
            </a:spcBef>
            <a:spcAft>
              <a:spcPct val="35000"/>
            </a:spcAft>
          </a:pPr>
          <a:r>
            <a:rPr lang="ru-RU" sz="2400" dirty="0" smtClean="0">
              <a:solidFill>
                <a:srgbClr val="000000"/>
              </a:solidFill>
              <a:latin typeface="Calibri" panose="020F0502020204030204" pitchFamily="34" charset="0"/>
            </a:rPr>
            <a:t>Цвет шрифта и цвет фона должны контрастировать </a:t>
          </a:r>
          <a:endParaRPr lang="ru-RU" sz="2400" dirty="0"/>
        </a:p>
      </dgm:t>
    </dgm:pt>
    <dgm:pt modelId="{ACB0BB2D-5958-422C-9AD3-BF02E8AE880C}" type="parTrans" cxnId="{B65D02F8-EDCB-4C8E-B502-AF312BA0286A}">
      <dgm:prSet/>
      <dgm:spPr/>
      <dgm:t>
        <a:bodyPr/>
        <a:lstStyle/>
        <a:p>
          <a:endParaRPr lang="ru-RU" sz="2400"/>
        </a:p>
      </dgm:t>
    </dgm:pt>
    <dgm:pt modelId="{23CF6948-E488-43F1-AFA3-2E3E53C4B963}" type="sibTrans" cxnId="{B65D02F8-EDCB-4C8E-B502-AF312BA0286A}">
      <dgm:prSet/>
      <dgm:spPr/>
      <dgm:t>
        <a:bodyPr/>
        <a:lstStyle/>
        <a:p>
          <a:endParaRPr lang="ru-RU" sz="2400"/>
        </a:p>
      </dgm:t>
    </dgm:pt>
    <dgm:pt modelId="{20E9CF30-1165-4D24-8368-CF0FFC3DEC6F}">
      <dgm:prSet phldrT="[Текст]" custT="1"/>
      <dgm:spPr>
        <a:solidFill>
          <a:srgbClr val="BDE090"/>
        </a:solidFill>
      </dgm:spPr>
      <dgm:t>
        <a:bodyPr/>
        <a:lstStyle/>
        <a:p>
          <a:pPr marL="0" marR="0" indent="0" defTabSz="711200" eaLnBrk="1" fontAlgn="auto" latinLnBrk="0" hangingPunct="1">
            <a:lnSpc>
              <a:spcPct val="100000"/>
            </a:lnSpc>
            <a:spcBef>
              <a:spcPct val="0"/>
            </a:spcBef>
            <a:spcAft>
              <a:spcPct val="35000"/>
            </a:spcAft>
            <a:buClrTx/>
            <a:buSzTx/>
            <a:buFontTx/>
            <a:buNone/>
            <a:tabLst/>
            <a:defRPr/>
          </a:pPr>
          <a:r>
            <a:rPr lang="ru-RU" sz="2400" dirty="0" smtClean="0">
              <a:solidFill>
                <a:srgbClr val="000000"/>
              </a:solidFill>
              <a:latin typeface="Calibri" panose="020F0502020204030204" pitchFamily="34" charset="0"/>
            </a:rPr>
            <a:t> Оформление презентации не должно отвлекать внимания от её содержания</a:t>
          </a:r>
          <a:endParaRPr lang="ru-RU" sz="2400" dirty="0"/>
        </a:p>
      </dgm:t>
    </dgm:pt>
    <dgm:pt modelId="{3A3B95B4-E430-498B-B0CD-7CFFA2E1A752}" type="parTrans" cxnId="{376C4821-321E-4286-BD7F-414EB1993527}">
      <dgm:prSet/>
      <dgm:spPr/>
      <dgm:t>
        <a:bodyPr/>
        <a:lstStyle/>
        <a:p>
          <a:endParaRPr lang="ru-RU" sz="2400"/>
        </a:p>
      </dgm:t>
    </dgm:pt>
    <dgm:pt modelId="{1711BDC9-82DB-4570-985C-2C14DDF734EA}" type="sibTrans" cxnId="{376C4821-321E-4286-BD7F-414EB1993527}">
      <dgm:prSet/>
      <dgm:spPr/>
      <dgm:t>
        <a:bodyPr/>
        <a:lstStyle/>
        <a:p>
          <a:endParaRPr lang="ru-RU" sz="2400"/>
        </a:p>
      </dgm:t>
    </dgm:pt>
    <dgm:pt modelId="{F5C0FA10-F1C3-4F2E-9BFF-32B878E18460}" type="pres">
      <dgm:prSet presAssocID="{C4BB8FA7-66FE-49B2-A9FC-DA2AB13634B1}" presName="linear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A0BBAE59-E346-4686-AB1B-A50CB21056D2}" type="pres">
      <dgm:prSet presAssocID="{49B95F3C-7E64-4135-9FB5-5D8A86DF650D}" presName="parentLin" presStyleCnt="0"/>
      <dgm:spPr/>
    </dgm:pt>
    <dgm:pt modelId="{E7840933-DB62-433A-9D38-6445DEA5CD66}" type="pres">
      <dgm:prSet presAssocID="{49B95F3C-7E64-4135-9FB5-5D8A86DF650D}" presName="parentLeftMargin" presStyleLbl="node1" presStyleIdx="0" presStyleCnt="3"/>
      <dgm:spPr/>
      <dgm:t>
        <a:bodyPr/>
        <a:lstStyle/>
        <a:p>
          <a:endParaRPr lang="ru-RU"/>
        </a:p>
      </dgm:t>
    </dgm:pt>
    <dgm:pt modelId="{49022B27-F9B1-4D24-B2EF-0CB915FA68FC}" type="pres">
      <dgm:prSet presAssocID="{49B95F3C-7E64-4135-9FB5-5D8A86DF650D}" presName="parentText" presStyleLbl="node1" presStyleIdx="0" presStyleCnt="3" custScaleX="142857" custScaleY="173467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6FA3DF80-3A75-47AF-9018-85DD3E93837B}" type="pres">
      <dgm:prSet presAssocID="{49B95F3C-7E64-4135-9FB5-5D8A86DF650D}" presName="negativeSpace" presStyleCnt="0"/>
      <dgm:spPr/>
    </dgm:pt>
    <dgm:pt modelId="{18C281A2-F1D3-444F-B00E-56DE5852AA9A}" type="pres">
      <dgm:prSet presAssocID="{49B95F3C-7E64-4135-9FB5-5D8A86DF650D}" presName="childText" presStyleLbl="conFgAcc1" presStyleIdx="0" presStyleCnt="3">
        <dgm:presLayoutVars>
          <dgm:bulletEnabled val="1"/>
        </dgm:presLayoutVars>
      </dgm:prSet>
      <dgm:spPr>
        <a:ln>
          <a:solidFill>
            <a:srgbClr val="BDE090"/>
          </a:solidFill>
        </a:ln>
      </dgm:spPr>
    </dgm:pt>
    <dgm:pt modelId="{52FBDBD7-AEEF-4710-8F5D-1DCC10A35C54}" type="pres">
      <dgm:prSet presAssocID="{5CC92FAF-1089-40FA-A623-3B2E3D960317}" presName="spaceBetweenRectangles" presStyleCnt="0"/>
      <dgm:spPr/>
    </dgm:pt>
    <dgm:pt modelId="{9B2996D2-9875-4391-9569-9C1D0AB5D9D3}" type="pres">
      <dgm:prSet presAssocID="{5FFD376E-A69B-440E-AEEE-EF62703BD064}" presName="parentLin" presStyleCnt="0"/>
      <dgm:spPr/>
    </dgm:pt>
    <dgm:pt modelId="{55222FFA-5F73-46BF-980B-5325508604EB}" type="pres">
      <dgm:prSet presAssocID="{5FFD376E-A69B-440E-AEEE-EF62703BD064}" presName="parentLeftMargin" presStyleLbl="node1" presStyleIdx="0" presStyleCnt="3"/>
      <dgm:spPr/>
      <dgm:t>
        <a:bodyPr/>
        <a:lstStyle/>
        <a:p>
          <a:endParaRPr lang="ru-RU"/>
        </a:p>
      </dgm:t>
    </dgm:pt>
    <dgm:pt modelId="{98A09F21-35A1-4453-9CD4-57FA9A823762}" type="pres">
      <dgm:prSet presAssocID="{5FFD376E-A69B-440E-AEEE-EF62703BD064}" presName="parentText" presStyleLbl="node1" presStyleIdx="1" presStyleCnt="3" custScaleX="142857" custScaleY="195122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94A4DC31-E568-4346-94F8-F4690CA5FE8D}" type="pres">
      <dgm:prSet presAssocID="{5FFD376E-A69B-440E-AEEE-EF62703BD064}" presName="negativeSpace" presStyleCnt="0"/>
      <dgm:spPr/>
    </dgm:pt>
    <dgm:pt modelId="{00D61095-ABDE-4464-859E-A55F621A4562}" type="pres">
      <dgm:prSet presAssocID="{5FFD376E-A69B-440E-AEEE-EF62703BD064}" presName="childText" presStyleLbl="conFgAcc1" presStyleIdx="1" presStyleCnt="3">
        <dgm:presLayoutVars>
          <dgm:bulletEnabled val="1"/>
        </dgm:presLayoutVars>
      </dgm:prSet>
      <dgm:spPr>
        <a:ln>
          <a:solidFill>
            <a:srgbClr val="BDE090"/>
          </a:solidFill>
        </a:ln>
      </dgm:spPr>
      <dgm:t>
        <a:bodyPr/>
        <a:lstStyle/>
        <a:p>
          <a:endParaRPr lang="ru-RU"/>
        </a:p>
      </dgm:t>
    </dgm:pt>
    <dgm:pt modelId="{1A0AB6BE-7760-453F-9B0D-EA4C6AB0A4E7}" type="pres">
      <dgm:prSet presAssocID="{23CF6948-E488-43F1-AFA3-2E3E53C4B963}" presName="spaceBetweenRectangles" presStyleCnt="0"/>
      <dgm:spPr/>
    </dgm:pt>
    <dgm:pt modelId="{E9701988-21FC-4585-9AF6-19FB29DF9FC7}" type="pres">
      <dgm:prSet presAssocID="{20E9CF30-1165-4D24-8368-CF0FFC3DEC6F}" presName="parentLin" presStyleCnt="0"/>
      <dgm:spPr/>
    </dgm:pt>
    <dgm:pt modelId="{EE991715-54D9-47D6-B332-A76F609ED7B3}" type="pres">
      <dgm:prSet presAssocID="{20E9CF30-1165-4D24-8368-CF0FFC3DEC6F}" presName="parentLeftMargin" presStyleLbl="node1" presStyleIdx="1" presStyleCnt="3"/>
      <dgm:spPr/>
      <dgm:t>
        <a:bodyPr/>
        <a:lstStyle/>
        <a:p>
          <a:endParaRPr lang="ru-RU"/>
        </a:p>
      </dgm:t>
    </dgm:pt>
    <dgm:pt modelId="{7C9AA20D-025F-4B2D-991F-92EB77AE5870}" type="pres">
      <dgm:prSet presAssocID="{20E9CF30-1165-4D24-8368-CF0FFC3DEC6F}" presName="parentText" presStyleLbl="node1" presStyleIdx="2" presStyleCnt="3" custScaleX="142857" custScaleY="195122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BBD5C956-2446-46DB-8AAD-22C4E0B1F161}" type="pres">
      <dgm:prSet presAssocID="{20E9CF30-1165-4D24-8368-CF0FFC3DEC6F}" presName="negativeSpace" presStyleCnt="0"/>
      <dgm:spPr/>
    </dgm:pt>
    <dgm:pt modelId="{110B76AB-6189-451E-84F2-214149F156C1}" type="pres">
      <dgm:prSet presAssocID="{20E9CF30-1165-4D24-8368-CF0FFC3DEC6F}" presName="childText" presStyleLbl="conFgAcc1" presStyleIdx="2" presStyleCnt="3">
        <dgm:presLayoutVars>
          <dgm:bulletEnabled val="1"/>
        </dgm:presLayoutVars>
      </dgm:prSet>
      <dgm:spPr>
        <a:ln>
          <a:solidFill>
            <a:srgbClr val="BDE090"/>
          </a:solidFill>
        </a:ln>
      </dgm:spPr>
    </dgm:pt>
  </dgm:ptLst>
  <dgm:cxnLst>
    <dgm:cxn modelId="{1054AA5C-9193-48D0-838B-7D77EB010B18}" type="presOf" srcId="{49B95F3C-7E64-4135-9FB5-5D8A86DF650D}" destId="{49022B27-F9B1-4D24-B2EF-0CB915FA68FC}" srcOrd="1" destOrd="0" presId="urn:microsoft.com/office/officeart/2005/8/layout/list1"/>
    <dgm:cxn modelId="{376C4821-321E-4286-BD7F-414EB1993527}" srcId="{C4BB8FA7-66FE-49B2-A9FC-DA2AB13634B1}" destId="{20E9CF30-1165-4D24-8368-CF0FFC3DEC6F}" srcOrd="2" destOrd="0" parTransId="{3A3B95B4-E430-498B-B0CD-7CFFA2E1A752}" sibTransId="{1711BDC9-82DB-4570-985C-2C14DDF734EA}"/>
    <dgm:cxn modelId="{C2719D37-3273-4ED8-A325-2AF4F9843A44}" type="presOf" srcId="{5FFD376E-A69B-440E-AEEE-EF62703BD064}" destId="{55222FFA-5F73-46BF-980B-5325508604EB}" srcOrd="0" destOrd="0" presId="urn:microsoft.com/office/officeart/2005/8/layout/list1"/>
    <dgm:cxn modelId="{58AA50F5-EE41-4B4B-9CFB-CA3340DE1811}" type="presOf" srcId="{49B95F3C-7E64-4135-9FB5-5D8A86DF650D}" destId="{E7840933-DB62-433A-9D38-6445DEA5CD66}" srcOrd="0" destOrd="0" presId="urn:microsoft.com/office/officeart/2005/8/layout/list1"/>
    <dgm:cxn modelId="{B65D02F8-EDCB-4C8E-B502-AF312BA0286A}" srcId="{C4BB8FA7-66FE-49B2-A9FC-DA2AB13634B1}" destId="{5FFD376E-A69B-440E-AEEE-EF62703BD064}" srcOrd="1" destOrd="0" parTransId="{ACB0BB2D-5958-422C-9AD3-BF02E8AE880C}" sibTransId="{23CF6948-E488-43F1-AFA3-2E3E53C4B963}"/>
    <dgm:cxn modelId="{27490E9D-59A5-4D2D-8FE7-04C62994F2BF}" type="presOf" srcId="{20E9CF30-1165-4D24-8368-CF0FFC3DEC6F}" destId="{EE991715-54D9-47D6-B332-A76F609ED7B3}" srcOrd="0" destOrd="0" presId="urn:microsoft.com/office/officeart/2005/8/layout/list1"/>
    <dgm:cxn modelId="{3BAE65B7-FD5E-4E4B-BA9B-7026E7600B74}" type="presOf" srcId="{20E9CF30-1165-4D24-8368-CF0FFC3DEC6F}" destId="{7C9AA20D-025F-4B2D-991F-92EB77AE5870}" srcOrd="1" destOrd="0" presId="urn:microsoft.com/office/officeart/2005/8/layout/list1"/>
    <dgm:cxn modelId="{6355A454-413C-45F8-A5DF-85A8028B7D4B}" type="presOf" srcId="{C4BB8FA7-66FE-49B2-A9FC-DA2AB13634B1}" destId="{F5C0FA10-F1C3-4F2E-9BFF-32B878E18460}" srcOrd="0" destOrd="0" presId="urn:microsoft.com/office/officeart/2005/8/layout/list1"/>
    <dgm:cxn modelId="{3BB9FE41-0076-4FE4-927E-34789731932D}" type="presOf" srcId="{5FFD376E-A69B-440E-AEEE-EF62703BD064}" destId="{98A09F21-35A1-4453-9CD4-57FA9A823762}" srcOrd="1" destOrd="0" presId="urn:microsoft.com/office/officeart/2005/8/layout/list1"/>
    <dgm:cxn modelId="{444BFE13-7739-4EA3-8DA2-F25397914A3F}" srcId="{C4BB8FA7-66FE-49B2-A9FC-DA2AB13634B1}" destId="{49B95F3C-7E64-4135-9FB5-5D8A86DF650D}" srcOrd="0" destOrd="0" parTransId="{D6B3B483-C8B2-482B-8C7E-6C8B0EBC01CF}" sibTransId="{5CC92FAF-1089-40FA-A623-3B2E3D960317}"/>
    <dgm:cxn modelId="{89F9204D-0EFB-4B14-8B5D-1CBF7DB960D3}" type="presParOf" srcId="{F5C0FA10-F1C3-4F2E-9BFF-32B878E18460}" destId="{A0BBAE59-E346-4686-AB1B-A50CB21056D2}" srcOrd="0" destOrd="0" presId="urn:microsoft.com/office/officeart/2005/8/layout/list1"/>
    <dgm:cxn modelId="{7F8813C1-153C-4CFA-9537-6078B80081EC}" type="presParOf" srcId="{A0BBAE59-E346-4686-AB1B-A50CB21056D2}" destId="{E7840933-DB62-433A-9D38-6445DEA5CD66}" srcOrd="0" destOrd="0" presId="urn:microsoft.com/office/officeart/2005/8/layout/list1"/>
    <dgm:cxn modelId="{85BC94E2-F633-425E-A20B-1E9D19C51EC8}" type="presParOf" srcId="{A0BBAE59-E346-4686-AB1B-A50CB21056D2}" destId="{49022B27-F9B1-4D24-B2EF-0CB915FA68FC}" srcOrd="1" destOrd="0" presId="urn:microsoft.com/office/officeart/2005/8/layout/list1"/>
    <dgm:cxn modelId="{128EC467-7794-4DD4-ABD7-E361F70801A5}" type="presParOf" srcId="{F5C0FA10-F1C3-4F2E-9BFF-32B878E18460}" destId="{6FA3DF80-3A75-47AF-9018-85DD3E93837B}" srcOrd="1" destOrd="0" presId="urn:microsoft.com/office/officeart/2005/8/layout/list1"/>
    <dgm:cxn modelId="{C93B44DF-2924-471F-9844-471BED892859}" type="presParOf" srcId="{F5C0FA10-F1C3-4F2E-9BFF-32B878E18460}" destId="{18C281A2-F1D3-444F-B00E-56DE5852AA9A}" srcOrd="2" destOrd="0" presId="urn:microsoft.com/office/officeart/2005/8/layout/list1"/>
    <dgm:cxn modelId="{9290998D-2130-4553-87FB-43E2163146BF}" type="presParOf" srcId="{F5C0FA10-F1C3-4F2E-9BFF-32B878E18460}" destId="{52FBDBD7-AEEF-4710-8F5D-1DCC10A35C54}" srcOrd="3" destOrd="0" presId="urn:microsoft.com/office/officeart/2005/8/layout/list1"/>
    <dgm:cxn modelId="{AECE4A50-E5EE-48D2-AAB6-B1F39C81F9ED}" type="presParOf" srcId="{F5C0FA10-F1C3-4F2E-9BFF-32B878E18460}" destId="{9B2996D2-9875-4391-9569-9C1D0AB5D9D3}" srcOrd="4" destOrd="0" presId="urn:microsoft.com/office/officeart/2005/8/layout/list1"/>
    <dgm:cxn modelId="{DA00DD37-31F7-4823-8973-0FB14D682669}" type="presParOf" srcId="{9B2996D2-9875-4391-9569-9C1D0AB5D9D3}" destId="{55222FFA-5F73-46BF-980B-5325508604EB}" srcOrd="0" destOrd="0" presId="urn:microsoft.com/office/officeart/2005/8/layout/list1"/>
    <dgm:cxn modelId="{DFEA1E3F-BF0B-4E0B-8EC4-7C3167E39B17}" type="presParOf" srcId="{9B2996D2-9875-4391-9569-9C1D0AB5D9D3}" destId="{98A09F21-35A1-4453-9CD4-57FA9A823762}" srcOrd="1" destOrd="0" presId="urn:microsoft.com/office/officeart/2005/8/layout/list1"/>
    <dgm:cxn modelId="{5F355EAD-24D1-47F2-9D18-A4A055A24C98}" type="presParOf" srcId="{F5C0FA10-F1C3-4F2E-9BFF-32B878E18460}" destId="{94A4DC31-E568-4346-94F8-F4690CA5FE8D}" srcOrd="5" destOrd="0" presId="urn:microsoft.com/office/officeart/2005/8/layout/list1"/>
    <dgm:cxn modelId="{9F38D75A-9DE2-41E8-ACC5-BC05286EDA5D}" type="presParOf" srcId="{F5C0FA10-F1C3-4F2E-9BFF-32B878E18460}" destId="{00D61095-ABDE-4464-859E-A55F621A4562}" srcOrd="6" destOrd="0" presId="urn:microsoft.com/office/officeart/2005/8/layout/list1"/>
    <dgm:cxn modelId="{1622CA2B-178B-4F53-BCE8-887FE8D1FF55}" type="presParOf" srcId="{F5C0FA10-F1C3-4F2E-9BFF-32B878E18460}" destId="{1A0AB6BE-7760-453F-9B0D-EA4C6AB0A4E7}" srcOrd="7" destOrd="0" presId="urn:microsoft.com/office/officeart/2005/8/layout/list1"/>
    <dgm:cxn modelId="{2420EE19-0F3A-4C5E-AEC8-03CF5C982A7B}" type="presParOf" srcId="{F5C0FA10-F1C3-4F2E-9BFF-32B878E18460}" destId="{E9701988-21FC-4585-9AF6-19FB29DF9FC7}" srcOrd="8" destOrd="0" presId="urn:microsoft.com/office/officeart/2005/8/layout/list1"/>
    <dgm:cxn modelId="{23900525-451E-47C2-9DD8-D1105BB97FE8}" type="presParOf" srcId="{E9701988-21FC-4585-9AF6-19FB29DF9FC7}" destId="{EE991715-54D9-47D6-B332-A76F609ED7B3}" srcOrd="0" destOrd="0" presId="urn:microsoft.com/office/officeart/2005/8/layout/list1"/>
    <dgm:cxn modelId="{68631783-EEAC-4B3B-AD5F-1869B3CE0825}" type="presParOf" srcId="{E9701988-21FC-4585-9AF6-19FB29DF9FC7}" destId="{7C9AA20D-025F-4B2D-991F-92EB77AE5870}" srcOrd="1" destOrd="0" presId="urn:microsoft.com/office/officeart/2005/8/layout/list1"/>
    <dgm:cxn modelId="{2122D96C-4970-4666-B5F0-3D133089A32E}" type="presParOf" srcId="{F5C0FA10-F1C3-4F2E-9BFF-32B878E18460}" destId="{BBD5C956-2446-46DB-8AAD-22C4E0B1F161}" srcOrd="9" destOrd="0" presId="urn:microsoft.com/office/officeart/2005/8/layout/list1"/>
    <dgm:cxn modelId="{A7878F2C-D18B-4450-9E09-19C21A2BE665}" type="presParOf" srcId="{F5C0FA10-F1C3-4F2E-9BFF-32B878E18460}" destId="{110B76AB-6189-451E-84F2-214149F156C1}" srcOrd="10" destOrd="0" presId="urn:microsoft.com/office/officeart/2005/8/layout/list1"/>
  </dgm:cxnLst>
  <dgm:bg/>
  <dgm:whole>
    <a:ln>
      <a:noFill/>
    </a:ln>
  </dgm:whole>
  <dgm:extLst>
    <a:ext uri="http://schemas.microsoft.com/office/drawing/2008/diagram">
      <dsp:dataModelExt xmlns:dsp="http://schemas.microsoft.com/office/drawing/2008/diagram" relId="rId12" minVer="http://schemas.openxmlformats.org/drawingml/2006/diagram"/>
    </a:ext>
    <a:ext uri="{C62137D5-CB1D-491B-B009-E17868A290BF}">
      <dgm14:recolorImg xmlns:dgm14="http://schemas.microsoft.com/office/drawing/2010/diagram" val="1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F8473577-DBAE-43B3-902A-6CC915248481}">
      <dsp:nvSpPr>
        <dsp:cNvPr id="0" name=""/>
        <dsp:cNvSpPr/>
      </dsp:nvSpPr>
      <dsp:spPr>
        <a:xfrm>
          <a:off x="-2159825" y="-333944"/>
          <a:ext cx="2683532" cy="3202483"/>
        </a:xfrm>
        <a:prstGeom prst="blockArc">
          <a:avLst>
            <a:gd name="adj1" fmla="val 18900000"/>
            <a:gd name="adj2" fmla="val 2700000"/>
            <a:gd name="adj3" fmla="val 632"/>
          </a:avLst>
        </a:prstGeom>
        <a:noFill/>
        <a:ln w="12700" cap="flat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z="-110000"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A26EE2CC-D697-4FE3-9DC8-38BA1AACCF95}">
      <dsp:nvSpPr>
        <dsp:cNvPr id="0" name=""/>
        <dsp:cNvSpPr/>
      </dsp:nvSpPr>
      <dsp:spPr>
        <a:xfrm>
          <a:off x="355747" y="253459"/>
          <a:ext cx="4448644" cy="506918"/>
        </a:xfrm>
        <a:prstGeom prst="rect">
          <a:avLst/>
        </a:prstGeom>
        <a:solidFill>
          <a:schemeClr val="accent4"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402367" tIns="60960" rIns="60960" bIns="60960" numCol="1" spcCol="1270" anchor="t" anchorCtr="0">
          <a:noAutofit/>
        </a:bodyPr>
        <a:lstStyle/>
        <a:p>
          <a:pPr marL="0" marR="0" lvl="0" indent="0" algn="l" defTabSz="914400" eaLnBrk="1" fontAlgn="auto" latinLnBrk="0" hangingPunct="1">
            <a:lnSpc>
              <a:spcPct val="100000"/>
            </a:lnSpc>
            <a:spcBef>
              <a:spcPct val="0"/>
            </a:spcBef>
            <a:spcAft>
              <a:spcPts val="0"/>
            </a:spcAft>
            <a:buClrTx/>
            <a:buSzTx/>
            <a:buFontTx/>
            <a:buNone/>
            <a:tabLst/>
            <a:defRPr/>
          </a:pPr>
          <a:r>
            <a:rPr lang="ru-RU" sz="2400" b="1" kern="1200" dirty="0" smtClean="0">
              <a:solidFill>
                <a:srgbClr val="002060"/>
              </a:solidFill>
            </a:rPr>
            <a:t>Визуализация информации</a:t>
          </a:r>
        </a:p>
      </dsp:txBody>
      <dsp:txXfrm>
        <a:off x="355747" y="253459"/>
        <a:ext cx="4448644" cy="506918"/>
      </dsp:txXfrm>
    </dsp:sp>
    <dsp:sp modelId="{A7D8C1CB-2673-498C-9BB0-5D8B0F09C622}">
      <dsp:nvSpPr>
        <dsp:cNvPr id="0" name=""/>
        <dsp:cNvSpPr/>
      </dsp:nvSpPr>
      <dsp:spPr>
        <a:xfrm>
          <a:off x="38923" y="190094"/>
          <a:ext cx="633648" cy="633648"/>
        </a:xfrm>
        <a:prstGeom prst="ellipse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z="300000" contourW="12700" prstMaterial="flat">
          <a:bevelT w="177800" h="254000"/>
          <a:bevelB w="152400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9F9BED00-25A3-4D72-9E99-4C0969A4DE65}">
      <dsp:nvSpPr>
        <dsp:cNvPr id="0" name=""/>
        <dsp:cNvSpPr/>
      </dsp:nvSpPr>
      <dsp:spPr>
        <a:xfrm>
          <a:off x="540012" y="1013837"/>
          <a:ext cx="4264379" cy="506918"/>
        </a:xfrm>
        <a:prstGeom prst="rect">
          <a:avLst/>
        </a:prstGeom>
        <a:solidFill>
          <a:schemeClr val="accent4">
            <a:hueOff val="5197846"/>
            <a:satOff val="-23984"/>
            <a:lumOff val="883"/>
            <a:alphaOff val="0"/>
          </a:scheme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402367" tIns="55880" rIns="55880" bIns="55880" numCol="1" spcCol="1270" anchor="t" anchorCtr="0">
          <a:noAutofit/>
        </a:bodyPr>
        <a:lstStyle/>
        <a:p>
          <a:pPr marL="0" marR="0" lvl="0" indent="0" algn="l" defTabSz="914400" eaLnBrk="1" fontAlgn="auto" latinLnBrk="0" hangingPunct="1">
            <a:lnSpc>
              <a:spcPct val="100000"/>
            </a:lnSpc>
            <a:spcBef>
              <a:spcPct val="0"/>
            </a:spcBef>
            <a:spcAft>
              <a:spcPts val="0"/>
            </a:spcAft>
            <a:buClrTx/>
            <a:buSzTx/>
            <a:buFontTx/>
            <a:buNone/>
            <a:tabLst/>
            <a:defRPr/>
          </a:pPr>
          <a:r>
            <a:rPr lang="ru-RU" sz="2200" b="1" kern="1200" dirty="0" smtClean="0"/>
            <a:t>Структурирование содержания</a:t>
          </a:r>
        </a:p>
        <a:p>
          <a:pPr lvl="0" algn="l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1400" kern="1200" dirty="0"/>
        </a:p>
      </dsp:txBody>
      <dsp:txXfrm>
        <a:off x="540012" y="1013837"/>
        <a:ext cx="4264379" cy="506918"/>
      </dsp:txXfrm>
    </dsp:sp>
    <dsp:sp modelId="{CF95F615-B4DE-4194-9CA1-1892622138E6}">
      <dsp:nvSpPr>
        <dsp:cNvPr id="0" name=""/>
        <dsp:cNvSpPr/>
      </dsp:nvSpPr>
      <dsp:spPr>
        <a:xfrm>
          <a:off x="223188" y="950472"/>
          <a:ext cx="633648" cy="633648"/>
        </a:xfrm>
        <a:prstGeom prst="ellipse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z="300000" contourW="12700" prstMaterial="flat">
          <a:bevelT w="177800" h="254000"/>
          <a:bevelB w="152400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E8BBC1BA-A06B-4E9F-8243-B9224D4C22A5}">
      <dsp:nvSpPr>
        <dsp:cNvPr id="0" name=""/>
        <dsp:cNvSpPr/>
      </dsp:nvSpPr>
      <dsp:spPr>
        <a:xfrm>
          <a:off x="355747" y="1774215"/>
          <a:ext cx="4448644" cy="506918"/>
        </a:xfrm>
        <a:prstGeom prst="rect">
          <a:avLst/>
        </a:prstGeom>
        <a:solidFill>
          <a:schemeClr val="accent4">
            <a:hueOff val="10395692"/>
            <a:satOff val="-47968"/>
            <a:lumOff val="1765"/>
            <a:alphaOff val="0"/>
          </a:scheme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402367" tIns="60960" rIns="60960" bIns="60960" numCol="1" spcCol="1270" anchor="t" anchorCtr="0">
          <a:noAutofit/>
        </a:bodyPr>
        <a:lstStyle/>
        <a:p>
          <a:pPr marL="0" marR="0" lvl="0" indent="0" algn="l" defTabSz="914400" eaLnBrk="1" fontAlgn="auto" latinLnBrk="0" hangingPunct="1">
            <a:lnSpc>
              <a:spcPct val="100000"/>
            </a:lnSpc>
            <a:spcBef>
              <a:spcPct val="0"/>
            </a:spcBef>
            <a:spcAft>
              <a:spcPts val="0"/>
            </a:spcAft>
            <a:buClrTx/>
            <a:buSzTx/>
            <a:buFontTx/>
            <a:buNone/>
            <a:tabLst/>
            <a:defRPr/>
          </a:pPr>
          <a:r>
            <a:rPr lang="ru-RU" sz="2400" b="1" kern="1200" dirty="0" smtClean="0"/>
            <a:t>Увлечение внимания</a:t>
          </a:r>
        </a:p>
        <a:p>
          <a:pPr lvl="0" algn="l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1400" kern="1200" dirty="0"/>
        </a:p>
      </dsp:txBody>
      <dsp:txXfrm>
        <a:off x="355747" y="1774215"/>
        <a:ext cx="4448644" cy="506918"/>
      </dsp:txXfrm>
    </dsp:sp>
    <dsp:sp modelId="{895E6A2F-D3A2-47DC-96EA-4BB11F10A655}">
      <dsp:nvSpPr>
        <dsp:cNvPr id="0" name=""/>
        <dsp:cNvSpPr/>
      </dsp:nvSpPr>
      <dsp:spPr>
        <a:xfrm>
          <a:off x="38923" y="1710850"/>
          <a:ext cx="633648" cy="633648"/>
        </a:xfrm>
        <a:prstGeom prst="ellipse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z="300000" contourW="12700" prstMaterial="flat">
          <a:bevelT w="177800" h="254000"/>
          <a:bevelB w="152400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F8473577-DBAE-43B3-902A-6CC915248481}">
      <dsp:nvSpPr>
        <dsp:cNvPr id="0" name=""/>
        <dsp:cNvSpPr/>
      </dsp:nvSpPr>
      <dsp:spPr>
        <a:xfrm>
          <a:off x="-2159825" y="-333944"/>
          <a:ext cx="2683532" cy="3202483"/>
        </a:xfrm>
        <a:prstGeom prst="blockArc">
          <a:avLst>
            <a:gd name="adj1" fmla="val 18900000"/>
            <a:gd name="adj2" fmla="val 2700000"/>
            <a:gd name="adj3" fmla="val 632"/>
          </a:avLst>
        </a:prstGeom>
        <a:noFill/>
        <a:ln w="12700" cap="flat" cmpd="sng" algn="ctr">
          <a:solidFill>
            <a:schemeClr val="accent4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z="-110000"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A26EE2CC-D697-4FE3-9DC8-38BA1AACCF95}">
      <dsp:nvSpPr>
        <dsp:cNvPr id="0" name=""/>
        <dsp:cNvSpPr/>
      </dsp:nvSpPr>
      <dsp:spPr>
        <a:xfrm>
          <a:off x="355747" y="253459"/>
          <a:ext cx="4448644" cy="506918"/>
        </a:xfrm>
        <a:prstGeom prst="rect">
          <a:avLst/>
        </a:prstGeom>
        <a:solidFill>
          <a:schemeClr val="accent3"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402367" tIns="60960" rIns="60960" bIns="60960" numCol="1" spcCol="1270" anchor="t" anchorCtr="0">
          <a:noAutofit/>
        </a:bodyPr>
        <a:lstStyle/>
        <a:p>
          <a:pPr marL="0" marR="0" lvl="0" indent="0" algn="l" defTabSz="914400" eaLnBrk="1" fontAlgn="auto" latinLnBrk="0" hangingPunct="1">
            <a:lnSpc>
              <a:spcPct val="100000"/>
            </a:lnSpc>
            <a:spcBef>
              <a:spcPct val="0"/>
            </a:spcBef>
            <a:spcAft>
              <a:spcPts val="0"/>
            </a:spcAft>
            <a:buClrTx/>
            <a:buSzTx/>
            <a:buFontTx/>
            <a:buNone/>
            <a:tabLst/>
            <a:defRPr/>
          </a:pPr>
          <a:r>
            <a:rPr lang="ru-RU" sz="2400" b="1" kern="1200" dirty="0" smtClean="0"/>
            <a:t>Потеря взаимодействия</a:t>
          </a:r>
          <a:endParaRPr lang="ru-RU" sz="2400" b="1" kern="1200" dirty="0" smtClean="0">
            <a:solidFill>
              <a:srgbClr val="FFFF00"/>
            </a:solidFill>
          </a:endParaRPr>
        </a:p>
      </dsp:txBody>
      <dsp:txXfrm>
        <a:off x="355747" y="253459"/>
        <a:ext cx="4448644" cy="506918"/>
      </dsp:txXfrm>
    </dsp:sp>
    <dsp:sp modelId="{A7D8C1CB-2673-498C-9BB0-5D8B0F09C622}">
      <dsp:nvSpPr>
        <dsp:cNvPr id="0" name=""/>
        <dsp:cNvSpPr/>
      </dsp:nvSpPr>
      <dsp:spPr>
        <a:xfrm>
          <a:off x="38923" y="190094"/>
          <a:ext cx="633648" cy="633648"/>
        </a:xfrm>
        <a:prstGeom prst="ellipse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z="300000" contourW="12700" prstMaterial="flat">
          <a:bevelT w="177800" h="254000"/>
          <a:bevelB w="152400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9F9BED00-25A3-4D72-9E99-4C0969A4DE65}">
      <dsp:nvSpPr>
        <dsp:cNvPr id="0" name=""/>
        <dsp:cNvSpPr/>
      </dsp:nvSpPr>
      <dsp:spPr>
        <a:xfrm>
          <a:off x="540012" y="1013837"/>
          <a:ext cx="4264379" cy="506918"/>
        </a:xfrm>
        <a:prstGeom prst="rect">
          <a:avLst/>
        </a:prstGeom>
        <a:solidFill>
          <a:schemeClr val="accent3">
            <a:hueOff val="1355300"/>
            <a:satOff val="50000"/>
            <a:lumOff val="-7353"/>
            <a:alphaOff val="0"/>
          </a:scheme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402367" tIns="55880" rIns="55880" bIns="55880" numCol="1" spcCol="1270" anchor="t" anchorCtr="0">
          <a:noAutofit/>
        </a:bodyPr>
        <a:lstStyle/>
        <a:p>
          <a:pPr marL="0" marR="0" lvl="0" indent="0" algn="l" defTabSz="914400" eaLnBrk="1" fontAlgn="auto" latinLnBrk="0" hangingPunct="1">
            <a:lnSpc>
              <a:spcPct val="100000"/>
            </a:lnSpc>
            <a:spcBef>
              <a:spcPct val="0"/>
            </a:spcBef>
            <a:spcAft>
              <a:spcPts val="0"/>
            </a:spcAft>
            <a:buClrTx/>
            <a:buSzTx/>
            <a:buFontTx/>
            <a:buNone/>
            <a:tabLst/>
            <a:defRPr/>
          </a:pPr>
          <a:r>
            <a:rPr lang="ru-RU" sz="2200" b="1" kern="1200" dirty="0" smtClean="0"/>
            <a:t>Сложность восприятия</a:t>
          </a:r>
          <a:endParaRPr lang="ru-RU" sz="1400" kern="1200" dirty="0"/>
        </a:p>
      </dsp:txBody>
      <dsp:txXfrm>
        <a:off x="540012" y="1013837"/>
        <a:ext cx="4264379" cy="506918"/>
      </dsp:txXfrm>
    </dsp:sp>
    <dsp:sp modelId="{CF95F615-B4DE-4194-9CA1-1892622138E6}">
      <dsp:nvSpPr>
        <dsp:cNvPr id="0" name=""/>
        <dsp:cNvSpPr/>
      </dsp:nvSpPr>
      <dsp:spPr>
        <a:xfrm>
          <a:off x="223188" y="950472"/>
          <a:ext cx="633648" cy="633648"/>
        </a:xfrm>
        <a:prstGeom prst="ellipse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z="300000" contourW="12700" prstMaterial="flat">
          <a:bevelT w="177800" h="254000"/>
          <a:bevelB w="152400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E8BBC1BA-A06B-4E9F-8243-B9224D4C22A5}">
      <dsp:nvSpPr>
        <dsp:cNvPr id="0" name=""/>
        <dsp:cNvSpPr/>
      </dsp:nvSpPr>
      <dsp:spPr>
        <a:xfrm>
          <a:off x="355747" y="1774215"/>
          <a:ext cx="4448644" cy="506918"/>
        </a:xfrm>
        <a:prstGeom prst="rect">
          <a:avLst/>
        </a:prstGeom>
        <a:solidFill>
          <a:schemeClr val="accent3">
            <a:hueOff val="2710599"/>
            <a:satOff val="100000"/>
            <a:lumOff val="-14706"/>
            <a:alphaOff val="0"/>
          </a:scheme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402367" tIns="60960" rIns="60960" bIns="60960" numCol="1" spcCol="1270" anchor="t" anchorCtr="0">
          <a:noAutofit/>
        </a:bodyPr>
        <a:lstStyle/>
        <a:p>
          <a:pPr marL="0" marR="0" lvl="0" indent="0" algn="l" defTabSz="914400" eaLnBrk="1" fontAlgn="auto" latinLnBrk="0" hangingPunct="1">
            <a:lnSpc>
              <a:spcPct val="100000"/>
            </a:lnSpc>
            <a:spcBef>
              <a:spcPct val="0"/>
            </a:spcBef>
            <a:spcAft>
              <a:spcPts val="0"/>
            </a:spcAft>
            <a:buClrTx/>
            <a:buSzTx/>
            <a:buFontTx/>
            <a:buNone/>
            <a:tabLst/>
            <a:defRPr/>
          </a:pPr>
          <a:r>
            <a:rPr lang="ru-RU" sz="2400" b="1" kern="1200" dirty="0" smtClean="0"/>
            <a:t>Отвлечение внимания</a:t>
          </a:r>
          <a:endParaRPr lang="ru-RU" sz="1400" kern="1200" dirty="0"/>
        </a:p>
      </dsp:txBody>
      <dsp:txXfrm>
        <a:off x="355747" y="1774215"/>
        <a:ext cx="4448644" cy="506918"/>
      </dsp:txXfrm>
    </dsp:sp>
    <dsp:sp modelId="{895E6A2F-D3A2-47DC-96EA-4BB11F10A655}">
      <dsp:nvSpPr>
        <dsp:cNvPr id="0" name=""/>
        <dsp:cNvSpPr/>
      </dsp:nvSpPr>
      <dsp:spPr>
        <a:xfrm>
          <a:off x="38923" y="1710850"/>
          <a:ext cx="633648" cy="633648"/>
        </a:xfrm>
        <a:prstGeom prst="ellipse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z="300000" contourW="12700" prstMaterial="flat">
          <a:bevelT w="177800" h="254000"/>
          <a:bevelB w="152400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</dsp:spTree>
</dsp:drawing>
</file>

<file path=ppt/diagrams/drawing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F8473577-DBAE-43B3-902A-6CC915248481}">
      <dsp:nvSpPr>
        <dsp:cNvPr id="0" name=""/>
        <dsp:cNvSpPr/>
      </dsp:nvSpPr>
      <dsp:spPr>
        <a:xfrm>
          <a:off x="-2471551" y="-636990"/>
          <a:ext cx="2997992" cy="3171180"/>
        </a:xfrm>
        <a:prstGeom prst="blockArc">
          <a:avLst>
            <a:gd name="adj1" fmla="val 18900000"/>
            <a:gd name="adj2" fmla="val 2700000"/>
            <a:gd name="adj3" fmla="val 632"/>
          </a:avLst>
        </a:prstGeom>
        <a:noFill/>
        <a:ln w="12700" cap="flat" cmpd="sng" algn="ctr">
          <a:noFill/>
          <a:prstDash val="solid"/>
          <a:miter lim="800000"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z="-110000"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A26EE2CC-D697-4FE3-9DC8-38BA1AACCF95}">
      <dsp:nvSpPr>
        <dsp:cNvPr id="0" name=""/>
        <dsp:cNvSpPr/>
      </dsp:nvSpPr>
      <dsp:spPr>
        <a:xfrm>
          <a:off x="355747" y="253459"/>
          <a:ext cx="4448644" cy="506918"/>
        </a:xfrm>
        <a:prstGeom prst="rect">
          <a:avLst/>
        </a:prstGeom>
        <a:solidFill>
          <a:schemeClr val="accent3"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402367" tIns="60960" rIns="60960" bIns="60960" numCol="1" spcCol="1270" anchor="t" anchorCtr="0">
          <a:noAutofit/>
        </a:bodyPr>
        <a:lstStyle/>
        <a:p>
          <a:pPr marL="0" marR="0" lvl="0" indent="0" algn="l" defTabSz="914400" eaLnBrk="1" fontAlgn="auto" latinLnBrk="0" hangingPunct="1">
            <a:lnSpc>
              <a:spcPct val="100000"/>
            </a:lnSpc>
            <a:spcBef>
              <a:spcPct val="0"/>
            </a:spcBef>
            <a:spcAft>
              <a:spcPts val="0"/>
            </a:spcAft>
            <a:buClrTx/>
            <a:buSzTx/>
            <a:buFontTx/>
            <a:buNone/>
            <a:tabLst/>
            <a:defRPr/>
          </a:pPr>
          <a:r>
            <a:rPr lang="ru-RU" sz="2400" b="1" kern="1200" dirty="0" smtClean="0"/>
            <a:t>Технические проблемы</a:t>
          </a:r>
          <a:endParaRPr lang="ru-RU" sz="1400" kern="1200" dirty="0"/>
        </a:p>
      </dsp:txBody>
      <dsp:txXfrm>
        <a:off x="355747" y="253459"/>
        <a:ext cx="4448644" cy="506918"/>
      </dsp:txXfrm>
    </dsp:sp>
    <dsp:sp modelId="{A7D8C1CB-2673-498C-9BB0-5D8B0F09C622}">
      <dsp:nvSpPr>
        <dsp:cNvPr id="0" name=""/>
        <dsp:cNvSpPr/>
      </dsp:nvSpPr>
      <dsp:spPr>
        <a:xfrm>
          <a:off x="38923" y="190094"/>
          <a:ext cx="633648" cy="633648"/>
        </a:xfrm>
        <a:prstGeom prst="ellipse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z="300000" contourW="12700" prstMaterial="flat">
          <a:bevelT w="177800" h="254000"/>
          <a:bevelB w="152400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9F9BED00-25A3-4D72-9E99-4C0969A4DE65}">
      <dsp:nvSpPr>
        <dsp:cNvPr id="0" name=""/>
        <dsp:cNvSpPr/>
      </dsp:nvSpPr>
      <dsp:spPr>
        <a:xfrm>
          <a:off x="540012" y="1013837"/>
          <a:ext cx="4264379" cy="506918"/>
        </a:xfrm>
        <a:prstGeom prst="rect">
          <a:avLst/>
        </a:prstGeom>
        <a:solidFill>
          <a:schemeClr val="accent3">
            <a:hueOff val="1355300"/>
            <a:satOff val="50000"/>
            <a:lumOff val="-7353"/>
            <a:alphaOff val="0"/>
          </a:scheme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402367" tIns="60960" rIns="60960" bIns="60960" numCol="1" spcCol="1270" anchor="t" anchorCtr="0">
          <a:noAutofit/>
        </a:bodyPr>
        <a:lstStyle/>
        <a:p>
          <a:pPr marL="0" marR="0" lvl="0" indent="0" algn="l" defTabSz="914400" eaLnBrk="1" fontAlgn="auto" latinLnBrk="0" hangingPunct="1">
            <a:lnSpc>
              <a:spcPct val="100000"/>
            </a:lnSpc>
            <a:spcBef>
              <a:spcPct val="0"/>
            </a:spcBef>
            <a:spcAft>
              <a:spcPts val="0"/>
            </a:spcAft>
            <a:buClrTx/>
            <a:buSzTx/>
            <a:buFontTx/>
            <a:buNone/>
            <a:tabLst/>
            <a:defRPr/>
          </a:pPr>
          <a:r>
            <a:rPr lang="ru-RU" sz="2400" b="1" kern="1200" dirty="0" smtClean="0"/>
            <a:t>Отсутствие креативности</a:t>
          </a:r>
          <a:endParaRPr lang="ru-RU" sz="1400" kern="1200" dirty="0"/>
        </a:p>
      </dsp:txBody>
      <dsp:txXfrm>
        <a:off x="540012" y="1013837"/>
        <a:ext cx="4264379" cy="506918"/>
      </dsp:txXfrm>
    </dsp:sp>
    <dsp:sp modelId="{CF95F615-B4DE-4194-9CA1-1892622138E6}">
      <dsp:nvSpPr>
        <dsp:cNvPr id="0" name=""/>
        <dsp:cNvSpPr/>
      </dsp:nvSpPr>
      <dsp:spPr>
        <a:xfrm>
          <a:off x="223188" y="950472"/>
          <a:ext cx="633648" cy="633648"/>
        </a:xfrm>
        <a:prstGeom prst="ellipse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z="300000" contourW="12700" prstMaterial="flat">
          <a:bevelT w="177800" h="254000"/>
          <a:bevelB w="152400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E8BBC1BA-A06B-4E9F-8243-B9224D4C22A5}">
      <dsp:nvSpPr>
        <dsp:cNvPr id="0" name=""/>
        <dsp:cNvSpPr/>
      </dsp:nvSpPr>
      <dsp:spPr>
        <a:xfrm>
          <a:off x="355747" y="1774215"/>
          <a:ext cx="4448644" cy="506918"/>
        </a:xfrm>
        <a:prstGeom prst="rect">
          <a:avLst/>
        </a:prstGeom>
        <a:solidFill>
          <a:schemeClr val="accent3">
            <a:hueOff val="2710599"/>
            <a:satOff val="100000"/>
            <a:lumOff val="-14706"/>
            <a:alphaOff val="0"/>
          </a:scheme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402367" tIns="60960" rIns="60960" bIns="60960" numCol="1" spcCol="1270" anchor="t" anchorCtr="0">
          <a:noAutofit/>
        </a:bodyPr>
        <a:lstStyle/>
        <a:p>
          <a:pPr marL="0" marR="0" lvl="0" indent="0" algn="l" defTabSz="914400" eaLnBrk="1" fontAlgn="auto" latinLnBrk="0" hangingPunct="1">
            <a:lnSpc>
              <a:spcPct val="100000"/>
            </a:lnSpc>
            <a:spcBef>
              <a:spcPct val="0"/>
            </a:spcBef>
            <a:spcAft>
              <a:spcPts val="0"/>
            </a:spcAft>
            <a:buClrTx/>
            <a:buSzTx/>
            <a:buFontTx/>
            <a:buNone/>
            <a:tabLst/>
            <a:defRPr/>
          </a:pPr>
          <a:r>
            <a:rPr lang="ru-RU" sz="2400" b="1" i="0" kern="1200" dirty="0" smtClean="0"/>
            <a:t>Затрата времени</a:t>
          </a:r>
          <a:endParaRPr lang="ru-RU" sz="1400" kern="1200" dirty="0"/>
        </a:p>
      </dsp:txBody>
      <dsp:txXfrm>
        <a:off x="355747" y="1774215"/>
        <a:ext cx="4448644" cy="506918"/>
      </dsp:txXfrm>
    </dsp:sp>
    <dsp:sp modelId="{895E6A2F-D3A2-47DC-96EA-4BB11F10A655}">
      <dsp:nvSpPr>
        <dsp:cNvPr id="0" name=""/>
        <dsp:cNvSpPr/>
      </dsp:nvSpPr>
      <dsp:spPr>
        <a:xfrm>
          <a:off x="38923" y="1710850"/>
          <a:ext cx="633648" cy="633648"/>
        </a:xfrm>
        <a:prstGeom prst="ellipse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z="300000" contourW="12700" prstMaterial="flat">
          <a:bevelT w="177800" h="254000"/>
          <a:bevelB w="152400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</dsp:spTree>
</dsp:drawing>
</file>

<file path=ppt/diagrams/drawing4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</dsp:spTree>
</dsp:drawing>
</file>

<file path=ppt/diagrams/drawing5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8/layout/VerticalCurvedList">
  <dgm:title val=""/>
  <dgm:desc val=""/>
  <dgm:catLst>
    <dgm:cat type="list" pri="20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</dgm:cxnLst>
      <dgm:bg/>
      <dgm:whole/>
    </dgm:dataModel>
  </dgm:sampData>
  <dgm:styleData>
    <dgm:dataModel>
      <dgm:ptLst>
        <dgm:pt modelId="0" type="doc"/>
        <dgm:pt modelId="1">
          <dgm:prSet phldr="1"/>
        </dgm:pt>
        <dgm:pt modelId="2">
          <dgm:prSet phldr="1"/>
        </dgm:pt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chMax val="7"/>
      <dgm:chPref val="7"/>
      <dgm:dir/>
    </dgm:varLst>
    <dgm:alg type="composite"/>
    <dgm:shape xmlns:r="http://schemas.openxmlformats.org/officeDocument/2006/relationships" r:blip="">
      <dgm:adjLst/>
    </dgm:shape>
    <dgm:constrLst>
      <dgm:constr type="w" for="ch" refType="h" refFor="ch" op="gte" fact="0.8"/>
    </dgm:constrLst>
    <dgm:layoutNode name="Name1">
      <dgm:alg type="composite"/>
      <dgm:shape xmlns:r="http://schemas.openxmlformats.org/officeDocument/2006/relationships" r:blip="">
        <dgm:adjLst/>
      </dgm:shape>
      <dgm:choose name="Name2">
        <dgm:if name="Name3" func="var" arg="dir" op="equ" val="norm">
          <dgm:choose name="Name4">
            <dgm:if name="Name5" axis="ch" ptType="node" func="cnt" op="equ" val="1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625"/>
                <dgm:constr type="w" for="ch" forName="accent_1" refType="h" refFor="ch" refForName="accent_1" op="equ"/>
                <dgm:constr type="ctrY" for="ch" forName="accent_1" refType="h" fact="0.5"/>
                <dgm:constr type="ctrX" for="ch" forName="accent_1" refType="h" fact="0.2253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primFontSz" for="ch" ptType="node" op="equ" val="65"/>
              </dgm:constrLst>
            </dgm:if>
            <dgm:if name="Name6" axis="ch" ptType="node" func="cnt" op="equ" val="2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3571"/>
                <dgm:constr type="w" for="ch" forName="accent_1" refType="h" refFor="ch" refForName="accent_1" op="equ"/>
                <dgm:constr type="ctrY" for="ch" forName="accent_1" refType="h" fact="0.2857"/>
                <dgm:constr type="ctrX" for="ch" forName="accent_1" refType="h" fact="0.1891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3571"/>
                <dgm:constr type="w" for="ch" forName="accent_2" refType="h" refFor="ch" refForName="accent_2" op="equ"/>
                <dgm:constr type="ctrY" for="ch" forName="accent_2" refType="h" fact="0.7143"/>
                <dgm:constr type="ctrX" for="ch" forName="accent_2" refType="h" fact="0.1891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primFontSz" for="ch" ptType="node" op="equ" val="65"/>
              </dgm:constrLst>
            </dgm:if>
            <dgm:if name="Name7" axis="ch" ptType="node" func="cnt" op="equ" val="3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25"/>
                <dgm:constr type="w" for="ch" forName="accent_1" refType="h" refFor="ch" refForName="accent_1" op="equ"/>
                <dgm:constr type="ctrY" for="ch" forName="accent_1" refType="h" fact="0.2"/>
                <dgm:constr type="ctrX" for="ch" forName="accent_1" refType="h" fact="0.1526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25"/>
                <dgm:constr type="w" for="ch" forName="accent_2" refType="h" refFor="ch" refForName="accent_2" op="equ"/>
                <dgm:constr type="ctrY" for="ch" forName="accent_2" refType="h" fact="0.5"/>
                <dgm:constr type="ctrX" for="ch" forName="accent_2" refType="h" fact="0.2253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25"/>
                <dgm:constr type="w" for="ch" forName="accent_3" refType="h" refFor="ch" refForName="accent_3" op="equ"/>
                <dgm:constr type="ctrY" for="ch" forName="accent_3" refType="h" fact="0.8"/>
                <dgm:constr type="ctrX" for="ch" forName="accent_3" refType="h" fact="0.1526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primFontSz" for="ch" ptType="node" op="equ" val="65"/>
              </dgm:constrLst>
            </dgm:if>
            <dgm:if name="Name8" axis="ch" ptType="node" func="cnt" op="equ" val="4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1923"/>
                <dgm:constr type="w" for="ch" forName="accent_1" refType="h" refFor="ch" refForName="accent_1" op="equ"/>
                <dgm:constr type="ctrY" for="ch" forName="accent_1" refType="h" fact="0.1538"/>
                <dgm:constr type="ctrX" for="ch" forName="accent_1" refType="h" fact="0.1268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1923"/>
                <dgm:constr type="w" for="ch" forName="accent_2" refType="h" refFor="ch" refForName="accent_2" op="equ"/>
                <dgm:constr type="ctrY" for="ch" forName="accent_2" refType="h" fact="0.3846"/>
                <dgm:constr type="ctrX" for="ch" forName="accent_2" refType="h" fact="0.215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1923"/>
                <dgm:constr type="w" for="ch" forName="accent_3" refType="h" refFor="ch" refForName="accent_3" op="equ"/>
                <dgm:constr type="ctrY" for="ch" forName="accent_3" refType="h" fact="0.6154"/>
                <dgm:constr type="ctrX" for="ch" forName="accent_3" refType="h" fact="0.215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h" for="ch" forName="accent_4" refType="h" fact="0.1923"/>
                <dgm:constr type="w" for="ch" forName="accent_4" refType="h" refFor="ch" refForName="accent_4" op="equ"/>
                <dgm:constr type="ctrY" for="ch" forName="accent_4" refType="h" fact="0.8462"/>
                <dgm:constr type="ctrX" for="ch" forName="accent_4" refType="h" fact="0.1268"/>
                <dgm:constr type="l" for="ch" forName="text_4" refType="ctrX" refFor="ch" refForName="accent_4"/>
                <dgm:constr type="r" for="ch" forName="text_4" refType="w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lMarg" for="ch" forName="text_4" refType="w" refFor="ch" refForName="accent_4" fact="1.8"/>
                <dgm:constr type="primFontSz" for="ch" ptType="node" op="equ" val="65"/>
              </dgm:constrLst>
            </dgm:if>
            <dgm:if name="Name9" axis="ch" ptType="node" func="cnt" op="equ" val="5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1563"/>
                <dgm:constr type="w" for="ch" forName="accent_1" refType="h" refFor="ch" refForName="accent_1" op="equ"/>
                <dgm:constr type="ctrY" for="ch" forName="accent_1" refType="h" fact="0.125"/>
                <dgm:constr type="ctrX" for="ch" forName="accent_1" refType="h" fact="0.1082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1563"/>
                <dgm:constr type="w" for="ch" forName="accent_2" refType="h" refFor="ch" refForName="accent_2" op="equ"/>
                <dgm:constr type="ctrY" for="ch" forName="accent_2" refType="h" fact="0.3125"/>
                <dgm:constr type="ctrX" for="ch" forName="accent_2" refType="h" fact="0.1978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1563"/>
                <dgm:constr type="w" for="ch" forName="accent_3" refType="h" refFor="ch" refForName="accent_3" op="equ"/>
                <dgm:constr type="ctrY" for="ch" forName="accent_3" refType="h" fact="0.5"/>
                <dgm:constr type="ctrX" for="ch" forName="accent_3" refType="h" fact="0.2253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h" for="ch" forName="accent_4" refType="h" fact="0.1563"/>
                <dgm:constr type="w" for="ch" forName="accent_4" refType="h" refFor="ch" refForName="accent_4" op="equ"/>
                <dgm:constr type="ctrY" for="ch" forName="accent_4" refType="h" fact="0.6875"/>
                <dgm:constr type="ctrX" for="ch" forName="accent_4" refType="h" fact="0.1978"/>
                <dgm:constr type="l" for="ch" forName="text_4" refType="ctrX" refFor="ch" refForName="accent_4"/>
                <dgm:constr type="r" for="ch" forName="text_4" refType="w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lMarg" for="ch" forName="text_4" refType="w" refFor="ch" refForName="accent_4" fact="1.8"/>
                <dgm:constr type="h" for="ch" forName="accent_5" refType="h" fact="0.1563"/>
                <dgm:constr type="w" for="ch" forName="accent_5" refType="h" refFor="ch" refForName="accent_5" op="equ"/>
                <dgm:constr type="ctrY" for="ch" forName="accent_5" refType="h" fact="0.875"/>
                <dgm:constr type="ctrX" for="ch" forName="accent_5" refType="h" fact="0.1082"/>
                <dgm:constr type="l" for="ch" forName="text_5" refType="ctrX" refFor="ch" refForName="accent_5"/>
                <dgm:constr type="r" for="ch" forName="text_5" refType="w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lMarg" for="ch" forName="text_5" refType="w" refFor="ch" refForName="accent_5" fact="1.8"/>
                <dgm:constr type="primFontSz" for="ch" ptType="node" op="equ" val="65"/>
              </dgm:constrLst>
            </dgm:if>
            <dgm:if name="Name10" axis="ch" ptType="node" func="cnt" op="equ" val="6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1316"/>
                <dgm:constr type="w" for="ch" forName="accent_1" refType="h" refFor="ch" refForName="accent_1" op="equ"/>
                <dgm:constr type="ctrY" for="ch" forName="accent_1" refType="h" fact="0.1053"/>
                <dgm:constr type="ctrX" for="ch" forName="accent_1" refType="h" fact="0.0943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1316"/>
                <dgm:constr type="w" for="ch" forName="accent_2" refType="h" refFor="ch" refForName="accent_2" op="equ"/>
                <dgm:constr type="ctrY" for="ch" forName="accent_2" refType="h" fact="0.2632"/>
                <dgm:constr type="ctrX" for="ch" forName="accent_2" refType="h" fact="0.1809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1316"/>
                <dgm:constr type="w" for="ch" forName="accent_3" refType="h" refFor="ch" refForName="accent_3" op="equ"/>
                <dgm:constr type="ctrY" for="ch" forName="accent_3" refType="h" fact="0.4211"/>
                <dgm:constr type="ctrX" for="ch" forName="accent_3" refType="h" fact="0.2205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h" for="ch" forName="accent_4" refType="h" fact="0.1316"/>
                <dgm:constr type="w" for="ch" forName="accent_4" refType="h" refFor="ch" refForName="accent_4" op="equ"/>
                <dgm:constr type="ctrY" for="ch" forName="accent_4" refType="h" fact="0.5789"/>
                <dgm:constr type="ctrX" for="ch" forName="accent_4" refType="h" fact="0.2205"/>
                <dgm:constr type="l" for="ch" forName="text_4" refType="ctrX" refFor="ch" refForName="accent_4"/>
                <dgm:constr type="r" for="ch" forName="text_4" refType="w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lMarg" for="ch" forName="text_4" refType="w" refFor="ch" refForName="accent_4" fact="1.8"/>
                <dgm:constr type="h" for="ch" forName="accent_5" refType="h" fact="0.1316"/>
                <dgm:constr type="w" for="ch" forName="accent_5" refType="h" refFor="ch" refForName="accent_5" op="equ"/>
                <dgm:constr type="ctrY" for="ch" forName="accent_5" refType="h" fact="0.7368"/>
                <dgm:constr type="ctrX" for="ch" forName="accent_5" refType="h" fact="0.1809"/>
                <dgm:constr type="l" for="ch" forName="text_5" refType="ctrX" refFor="ch" refForName="accent_5"/>
                <dgm:constr type="r" for="ch" forName="text_5" refType="w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lMarg" for="ch" forName="text_5" refType="w" refFor="ch" refForName="accent_5" fact="1.8"/>
                <dgm:constr type="h" for="ch" forName="accent_6" refType="h" fact="0.1316"/>
                <dgm:constr type="w" for="ch" forName="accent_6" refType="h" refFor="ch" refForName="accent_6" op="equ"/>
                <dgm:constr type="ctrY" for="ch" forName="accent_6" refType="h" fact="0.8947"/>
                <dgm:constr type="ctrX" for="ch" forName="accent_6" refType="h" fact="0.0943"/>
                <dgm:constr type="l" for="ch" forName="text_6" refType="ctrX" refFor="ch" refForName="accent_6"/>
                <dgm:constr type="r" for="ch" forName="text_6" refType="w"/>
                <dgm:constr type="w" for="ch" forName="text_6" refType="h" refFor="ch" refForName="text_6" op="gte"/>
                <dgm:constr type="h" for="ch" forName="text_6" refType="h" refFor="ch" refForName="accent_6" fact="0.8"/>
                <dgm:constr type="ctrY" for="ch" forName="text_6" refType="ctrY" refFor="ch" refForName="accent_6"/>
                <dgm:constr type="lMarg" for="ch" forName="text_6" refType="w" refFor="ch" refForName="accent_6" fact="1.8"/>
                <dgm:constr type="primFontSz" for="ch" ptType="node" op="equ" val="65"/>
              </dgm:constrLst>
            </dgm:if>
            <dgm:else name="Name11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1136"/>
                <dgm:constr type="w" for="ch" forName="accent_1" refType="h" refFor="ch" refForName="accent_1" op="equ"/>
                <dgm:constr type="ctrY" for="ch" forName="accent_1" refType="h" fact="0.0909"/>
                <dgm:constr type="ctrX" for="ch" forName="accent_1" refType="h" fact="0.0835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1136"/>
                <dgm:constr type="w" for="ch" forName="accent_2" refType="h" refFor="ch" refForName="accent_2" op="equ"/>
                <dgm:constr type="ctrY" for="ch" forName="accent_2" refType="h" fact="0.2273"/>
                <dgm:constr type="ctrX" for="ch" forName="accent_2" refType="h" fact="0.1658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1136"/>
                <dgm:constr type="w" for="ch" forName="accent_3" refType="h" refFor="ch" refForName="accent_3" op="equ"/>
                <dgm:constr type="ctrY" for="ch" forName="accent_3" refType="h" fact="0.3636"/>
                <dgm:constr type="ctrX" for="ch" forName="accent_3" refType="h" fact="0.2109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h" for="ch" forName="accent_4" refType="h" fact="0.1136"/>
                <dgm:constr type="w" for="ch" forName="accent_4" refType="h" refFor="ch" refForName="accent_4" op="equ"/>
                <dgm:constr type="ctrY" for="ch" forName="accent_4" refType="h" fact="0.5"/>
                <dgm:constr type="ctrX" for="ch" forName="accent_4" refType="h" fact="0.2253"/>
                <dgm:constr type="l" for="ch" forName="text_4" refType="ctrX" refFor="ch" refForName="accent_4"/>
                <dgm:constr type="r" for="ch" forName="text_4" refType="w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lMarg" for="ch" forName="text_4" refType="w" refFor="ch" refForName="accent_4" fact="1.8"/>
                <dgm:constr type="h" for="ch" forName="accent_5" refType="h" fact="0.1136"/>
                <dgm:constr type="w" for="ch" forName="accent_5" refType="h" refFor="ch" refForName="accent_5" op="equ"/>
                <dgm:constr type="ctrY" for="ch" forName="accent_5" refType="h" fact="0.6364"/>
                <dgm:constr type="ctrX" for="ch" forName="accent_5" refType="h" fact="0.2109"/>
                <dgm:constr type="l" for="ch" forName="text_5" refType="ctrX" refFor="ch" refForName="accent_5"/>
                <dgm:constr type="r" for="ch" forName="text_5" refType="w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lMarg" for="ch" forName="text_5" refType="w" refFor="ch" refForName="accent_5" fact="1.8"/>
                <dgm:constr type="h" for="ch" forName="accent_6" refType="h" fact="0.1136"/>
                <dgm:constr type="w" for="ch" forName="accent_6" refType="h" refFor="ch" refForName="accent_6" op="equ"/>
                <dgm:constr type="ctrY" for="ch" forName="accent_6" refType="h" fact="0.7727"/>
                <dgm:constr type="ctrX" for="ch" forName="accent_6" refType="h" fact="0.1658"/>
                <dgm:constr type="l" for="ch" forName="text_6" refType="ctrX" refFor="ch" refForName="accent_6"/>
                <dgm:constr type="r" for="ch" forName="text_6" refType="w"/>
                <dgm:constr type="w" for="ch" forName="text_6" refType="h" refFor="ch" refForName="text_6" op="gte"/>
                <dgm:constr type="h" for="ch" forName="text_6" refType="h" refFor="ch" refForName="accent_6" fact="0.8"/>
                <dgm:constr type="ctrY" for="ch" forName="text_6" refType="ctrY" refFor="ch" refForName="accent_6"/>
                <dgm:constr type="lMarg" for="ch" forName="text_6" refType="w" refFor="ch" refForName="accent_6" fact="1.8"/>
                <dgm:constr type="h" for="ch" forName="accent_7" refType="h" fact="0.1136"/>
                <dgm:constr type="w" for="ch" forName="accent_7" refType="h" refFor="ch" refForName="accent_7" op="equ"/>
                <dgm:constr type="ctrY" for="ch" forName="accent_7" refType="h" fact="0.9091"/>
                <dgm:constr type="ctrX" for="ch" forName="accent_7" refType="h" fact="0.0835"/>
                <dgm:constr type="l" for="ch" forName="text_7" refType="ctrX" refFor="ch" refForName="accent_7"/>
                <dgm:constr type="r" for="ch" forName="text_7" refType="w"/>
                <dgm:constr type="w" for="ch" forName="text_7" refType="h" refFor="ch" refForName="text_7" op="gte"/>
                <dgm:constr type="h" for="ch" forName="text_7" refType="h" refFor="ch" refForName="accent_7" fact="0.8"/>
                <dgm:constr type="ctrY" for="ch" forName="text_7" refType="ctrY" refFor="ch" refForName="accent_7"/>
                <dgm:constr type="lMarg" for="ch" forName="text_7" refType="w" refFor="ch" refForName="accent_7" fact="1.8"/>
                <dgm:constr type="primFontSz" for="ch" ptType="node" op="equ" val="65"/>
              </dgm:constrLst>
            </dgm:else>
          </dgm:choose>
        </dgm:if>
        <dgm:else name="Name12">
          <dgm:choose name="Name13">
            <dgm:if name="Name14" axis="ch" ptType="node" func="cnt" op="equ" val="1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625"/>
                <dgm:constr type="w" for="ch" forName="accent_1" refType="h" refFor="ch" refForName="accent_1" op="equ"/>
                <dgm:constr type="ctrY" for="ch" forName="accent_1" refType="h" fact="0.5"/>
                <dgm:constr type="ctrX" for="ch" forName="accent_1" refType="w"/>
                <dgm:constr type="ctrXOff" for="ch" forName="accent_1" refType="h" fact="-0.2253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primFontSz" for="ch" ptType="node" op="equ" val="65"/>
              </dgm:constrLst>
            </dgm:if>
            <dgm:if name="Name15" axis="ch" ptType="node" func="cnt" op="equ" val="2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3571"/>
                <dgm:constr type="w" for="ch" forName="accent_1" refType="h" refFor="ch" refForName="accent_1" op="equ"/>
                <dgm:constr type="ctrY" for="ch" forName="accent_1" refType="h" fact="0.2857"/>
                <dgm:constr type="ctrX" for="ch" forName="accent_1" refType="w"/>
                <dgm:constr type="ctrXOff" for="ch" forName="accent_1" refType="h" fact="-0.1891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3571"/>
                <dgm:constr type="w" for="ch" forName="accent_2" refType="h" refFor="ch" refForName="accent_2" op="equ"/>
                <dgm:constr type="ctrY" for="ch" forName="accent_2" refType="h" fact="0.7143"/>
                <dgm:constr type="ctrX" for="ch" forName="accent_2" refType="w"/>
                <dgm:constr type="ctrXOff" for="ch" forName="accent_2" refType="h" fact="-0.1891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primFontSz" for="ch" ptType="node" op="equ" val="65"/>
              </dgm:constrLst>
            </dgm:if>
            <dgm:if name="Name16" axis="ch" ptType="node" func="cnt" op="equ" val="3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25"/>
                <dgm:constr type="w" for="ch" forName="accent_1" refType="h" refFor="ch" refForName="accent_1" op="equ"/>
                <dgm:constr type="ctrY" for="ch" forName="accent_1" refType="h" fact="0.2"/>
                <dgm:constr type="ctrX" for="ch" forName="accent_1" refType="w"/>
                <dgm:constr type="ctrXOff" for="ch" forName="accent_1" refType="h" fact="-0.1526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25"/>
                <dgm:constr type="w" for="ch" forName="accent_2" refType="h" refFor="ch" refForName="accent_2" op="equ"/>
                <dgm:constr type="ctrY" for="ch" forName="accent_2" refType="h" fact="0.5"/>
                <dgm:constr type="ctrX" for="ch" forName="accent_2" refType="w"/>
                <dgm:constr type="ctrXOff" for="ch" forName="accent_2" refType="h" fact="-0.2253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25"/>
                <dgm:constr type="w" for="ch" forName="accent_3" refType="h" refFor="ch" refForName="accent_3" op="equ"/>
                <dgm:constr type="ctrY" for="ch" forName="accent_3" refType="h" fact="0.8"/>
                <dgm:constr type="ctrX" for="ch" forName="accent_3" refType="w"/>
                <dgm:constr type="ctrXOff" for="ch" forName="accent_3" refType="h" fact="-0.1526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primFontSz" for="ch" ptType="node" op="equ" val="65"/>
              </dgm:constrLst>
            </dgm:if>
            <dgm:if name="Name17" axis="ch" ptType="node" func="cnt" op="equ" val="4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1923"/>
                <dgm:constr type="w" for="ch" forName="accent_1" refType="h" refFor="ch" refForName="accent_1" op="equ"/>
                <dgm:constr type="ctrY" for="ch" forName="accent_1" refType="h" fact="0.1538"/>
                <dgm:constr type="ctrX" for="ch" forName="accent_1" refType="w"/>
                <dgm:constr type="ctrXOff" for="ch" forName="accent_1" refType="h" fact="-0.1268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1923"/>
                <dgm:constr type="w" for="ch" forName="accent_2" refType="h" refFor="ch" refForName="accent_2" op="equ"/>
                <dgm:constr type="ctrY" for="ch" forName="accent_2" refType="h" fact="0.3846"/>
                <dgm:constr type="ctrX" for="ch" forName="accent_2" refType="w"/>
                <dgm:constr type="ctrXOff" for="ch" forName="accent_2" refType="h" fact="-0.215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1923"/>
                <dgm:constr type="w" for="ch" forName="accent_3" refType="h" refFor="ch" refForName="accent_3" op="equ"/>
                <dgm:constr type="ctrY" for="ch" forName="accent_3" refType="h" fact="0.6154"/>
                <dgm:constr type="ctrX" for="ch" forName="accent_3" refType="w"/>
                <dgm:constr type="ctrXOff" for="ch" forName="accent_3" refType="h" fact="-0.215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h" for="ch" forName="accent_4" refType="h" fact="0.1923"/>
                <dgm:constr type="w" for="ch" forName="accent_4" refType="h" refFor="ch" refForName="accent_4" op="equ"/>
                <dgm:constr type="ctrY" for="ch" forName="accent_4" refType="h" fact="0.8462"/>
                <dgm:constr type="ctrX" for="ch" forName="accent_4" refType="w"/>
                <dgm:constr type="ctrXOff" for="ch" forName="accent_4" refType="h" fact="-0.1268"/>
                <dgm:constr type="r" for="ch" forName="text_4" refType="ctrX" refFor="ch" refForName="accent_4"/>
                <dgm:constr type="rOff" for="ch" forName="text_4" refType="ctrXOff" refFor="ch" refForName="accent_4"/>
                <dgm:constr type="l" for="ch" forName="text_4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rMarg" for="ch" forName="text_4" refType="w" refFor="ch" refForName="accent_4" fact="1.8"/>
                <dgm:constr type="primFontSz" for="ch" ptType="node" op="equ" val="65"/>
              </dgm:constrLst>
            </dgm:if>
            <dgm:if name="Name18" axis="ch" ptType="node" func="cnt" op="equ" val="5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1563"/>
                <dgm:constr type="w" for="ch" forName="accent_1" refType="h" refFor="ch" refForName="accent_1" op="equ"/>
                <dgm:constr type="ctrY" for="ch" forName="accent_1" refType="h" fact="0.125"/>
                <dgm:constr type="ctrX" for="ch" forName="accent_1" refType="w"/>
                <dgm:constr type="ctrXOff" for="ch" forName="accent_1" refType="h" fact="-0.1082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1563"/>
                <dgm:constr type="w" for="ch" forName="accent_2" refType="h" refFor="ch" refForName="accent_2" op="equ"/>
                <dgm:constr type="ctrY" for="ch" forName="accent_2" refType="h" fact="0.3125"/>
                <dgm:constr type="ctrX" for="ch" forName="accent_2" refType="w"/>
                <dgm:constr type="ctrXOff" for="ch" forName="accent_2" refType="h" fact="-0.1978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1563"/>
                <dgm:constr type="w" for="ch" forName="accent_3" refType="h" refFor="ch" refForName="accent_3" op="equ"/>
                <dgm:constr type="ctrY" for="ch" forName="accent_3" refType="h" fact="0.5"/>
                <dgm:constr type="ctrX" for="ch" forName="accent_3" refType="w"/>
                <dgm:constr type="ctrXOff" for="ch" forName="accent_3" refType="h" fact="-0.2253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h" for="ch" forName="accent_4" refType="h" fact="0.1563"/>
                <dgm:constr type="w" for="ch" forName="accent_4" refType="h" refFor="ch" refForName="accent_4" op="equ"/>
                <dgm:constr type="ctrY" for="ch" forName="accent_4" refType="h" fact="0.6875"/>
                <dgm:constr type="ctrX" for="ch" forName="accent_4" refType="w"/>
                <dgm:constr type="ctrXOff" for="ch" forName="accent_4" refType="h" fact="-0.1978"/>
                <dgm:constr type="r" for="ch" forName="text_4" refType="ctrX" refFor="ch" refForName="accent_4"/>
                <dgm:constr type="rOff" for="ch" forName="text_4" refType="ctrXOff" refFor="ch" refForName="accent_4"/>
                <dgm:constr type="l" for="ch" forName="text_4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rMarg" for="ch" forName="text_4" refType="w" refFor="ch" refForName="accent_4" fact="1.8"/>
                <dgm:constr type="h" for="ch" forName="accent_5" refType="h" fact="0.1563"/>
                <dgm:constr type="w" for="ch" forName="accent_5" refType="h" refFor="ch" refForName="accent_5" op="equ"/>
                <dgm:constr type="ctrY" for="ch" forName="accent_5" refType="h" fact="0.875"/>
                <dgm:constr type="ctrX" for="ch" forName="accent_5" refType="w"/>
                <dgm:constr type="ctrXOff" for="ch" forName="accent_5" refType="h" fact="-0.1082"/>
                <dgm:constr type="r" for="ch" forName="text_5" refType="ctrX" refFor="ch" refForName="accent_5"/>
                <dgm:constr type="rOff" for="ch" forName="text_5" refType="ctrXOff" refFor="ch" refForName="accent_5"/>
                <dgm:constr type="l" for="ch" forName="text_5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rMarg" for="ch" forName="text_5" refType="w" refFor="ch" refForName="accent_5" fact="1.8"/>
                <dgm:constr type="primFontSz" for="ch" ptType="node" op="equ" val="65"/>
              </dgm:constrLst>
            </dgm:if>
            <dgm:if name="Name19" axis="ch" ptType="node" func="cnt" op="equ" val="6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1316"/>
                <dgm:constr type="w" for="ch" forName="accent_1" refType="h" refFor="ch" refForName="accent_1" op="equ"/>
                <dgm:constr type="ctrY" for="ch" forName="accent_1" refType="h" fact="0.1053"/>
                <dgm:constr type="ctrX" for="ch" forName="accent_1" refType="w"/>
                <dgm:constr type="ctrXOff" for="ch" forName="accent_1" refType="h" fact="-0.0943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1316"/>
                <dgm:constr type="w" for="ch" forName="accent_2" refType="h" refFor="ch" refForName="accent_2" op="equ"/>
                <dgm:constr type="ctrY" for="ch" forName="accent_2" refType="h" fact="0.2632"/>
                <dgm:constr type="ctrX" for="ch" forName="accent_2" refType="w"/>
                <dgm:constr type="ctrXOff" for="ch" forName="accent_2" refType="h" fact="-0.1809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1316"/>
                <dgm:constr type="w" for="ch" forName="accent_3" refType="h" refFor="ch" refForName="accent_3" op="equ"/>
                <dgm:constr type="ctrY" for="ch" forName="accent_3" refType="h" fact="0.4211"/>
                <dgm:constr type="ctrX" for="ch" forName="accent_3" refType="w"/>
                <dgm:constr type="ctrXOff" for="ch" forName="accent_3" refType="h" fact="-0.2205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h" for="ch" forName="accent_4" refType="h" fact="0.1316"/>
                <dgm:constr type="w" for="ch" forName="accent_4" refType="h" refFor="ch" refForName="accent_4" op="equ"/>
                <dgm:constr type="ctrY" for="ch" forName="accent_4" refType="h" fact="0.5789"/>
                <dgm:constr type="ctrX" for="ch" forName="accent_4" refType="w"/>
                <dgm:constr type="ctrXOff" for="ch" forName="accent_4" refType="h" fact="-0.2205"/>
                <dgm:constr type="r" for="ch" forName="text_4" refType="ctrX" refFor="ch" refForName="accent_4"/>
                <dgm:constr type="rOff" for="ch" forName="text_4" refType="ctrXOff" refFor="ch" refForName="accent_4"/>
                <dgm:constr type="l" for="ch" forName="text_4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rMarg" for="ch" forName="text_4" refType="w" refFor="ch" refForName="accent_4" fact="1.8"/>
                <dgm:constr type="h" for="ch" forName="accent_5" refType="h" fact="0.1316"/>
                <dgm:constr type="w" for="ch" forName="accent_5" refType="h" refFor="ch" refForName="accent_5" op="equ"/>
                <dgm:constr type="ctrY" for="ch" forName="accent_5" refType="h" fact="0.7368"/>
                <dgm:constr type="ctrX" for="ch" forName="accent_5" refType="w"/>
                <dgm:constr type="ctrXOff" for="ch" forName="accent_5" refType="h" fact="-0.1809"/>
                <dgm:constr type="r" for="ch" forName="text_5" refType="ctrX" refFor="ch" refForName="accent_5"/>
                <dgm:constr type="rOff" for="ch" forName="text_5" refType="ctrXOff" refFor="ch" refForName="accent_5"/>
                <dgm:constr type="l" for="ch" forName="text_5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rMarg" for="ch" forName="text_5" refType="w" refFor="ch" refForName="accent_5" fact="1.8"/>
                <dgm:constr type="h" for="ch" forName="accent_6" refType="h" fact="0.1316"/>
                <dgm:constr type="w" for="ch" forName="accent_6" refType="h" refFor="ch" refForName="accent_6" op="equ"/>
                <dgm:constr type="ctrY" for="ch" forName="accent_6" refType="h" fact="0.8947"/>
                <dgm:constr type="ctrX" for="ch" forName="accent_6" refType="w"/>
                <dgm:constr type="ctrXOff" for="ch" forName="accent_6" refType="h" fact="-0.0943"/>
                <dgm:constr type="r" for="ch" forName="text_6" refType="ctrX" refFor="ch" refForName="accent_6"/>
                <dgm:constr type="rOff" for="ch" forName="text_6" refType="ctrXOff" refFor="ch" refForName="accent_6"/>
                <dgm:constr type="l" for="ch" forName="text_6"/>
                <dgm:constr type="w" for="ch" forName="text_6" refType="h" refFor="ch" refForName="text_6" op="gte"/>
                <dgm:constr type="h" for="ch" forName="text_6" refType="h" refFor="ch" refForName="accent_6" fact="0.8"/>
                <dgm:constr type="ctrY" for="ch" forName="text_6" refType="ctrY" refFor="ch" refForName="accent_6"/>
                <dgm:constr type="rMarg" for="ch" forName="text_6" refType="w" refFor="ch" refForName="accent_6" fact="1.8"/>
                <dgm:constr type="primFontSz" for="ch" ptType="node" op="equ" val="65"/>
              </dgm:constrLst>
            </dgm:if>
            <dgm:else name="Name20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1136"/>
                <dgm:constr type="w" for="ch" forName="accent_1" refType="h" refFor="ch" refForName="accent_1" op="equ"/>
                <dgm:constr type="ctrY" for="ch" forName="accent_1" refType="h" fact="0.0909"/>
                <dgm:constr type="ctrX" for="ch" forName="accent_1" refType="w"/>
                <dgm:constr type="ctrXOff" for="ch" forName="accent_1" refType="h" fact="-0.0835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1136"/>
                <dgm:constr type="w" for="ch" forName="accent_2" refType="h" refFor="ch" refForName="accent_2" op="equ"/>
                <dgm:constr type="ctrY" for="ch" forName="accent_2" refType="h" fact="0.2273"/>
                <dgm:constr type="ctrX" for="ch" forName="accent_2" refType="w"/>
                <dgm:constr type="ctrXOff" for="ch" forName="accent_2" refType="h" fact="-0.1658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1136"/>
                <dgm:constr type="w" for="ch" forName="accent_3" refType="h" refFor="ch" refForName="accent_3" op="equ"/>
                <dgm:constr type="ctrY" for="ch" forName="accent_3" refType="h" fact="0.3636"/>
                <dgm:constr type="ctrX" for="ch" forName="accent_3" refType="w"/>
                <dgm:constr type="ctrXOff" for="ch" forName="accent_3" refType="h" fact="-0.2109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h" for="ch" forName="accent_4" refType="h" fact="0.1136"/>
                <dgm:constr type="w" for="ch" forName="accent_4" refType="h" refFor="ch" refForName="accent_4" op="equ"/>
                <dgm:constr type="ctrY" for="ch" forName="accent_4" refType="h" fact="0.5"/>
                <dgm:constr type="ctrX" for="ch" forName="accent_4" refType="w"/>
                <dgm:constr type="ctrXOff" for="ch" forName="accent_4" refType="h" fact="-0.2253"/>
                <dgm:constr type="r" for="ch" forName="text_4" refType="ctrX" refFor="ch" refForName="accent_4"/>
                <dgm:constr type="rOff" for="ch" forName="text_4" refType="ctrXOff" refFor="ch" refForName="accent_4"/>
                <dgm:constr type="l" for="ch" forName="text_4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rMarg" for="ch" forName="text_4" refType="w" refFor="ch" refForName="accent_4" fact="1.8"/>
                <dgm:constr type="h" for="ch" forName="accent_5" refType="h" fact="0.1136"/>
                <dgm:constr type="w" for="ch" forName="accent_5" refType="h" refFor="ch" refForName="accent_5" op="equ"/>
                <dgm:constr type="ctrY" for="ch" forName="accent_5" refType="h" fact="0.6364"/>
                <dgm:constr type="ctrX" for="ch" forName="accent_5" refType="w"/>
                <dgm:constr type="ctrXOff" for="ch" forName="accent_5" refType="h" fact="-0.2109"/>
                <dgm:constr type="r" for="ch" forName="text_5" refType="ctrX" refFor="ch" refForName="accent_5"/>
                <dgm:constr type="rOff" for="ch" forName="text_5" refType="ctrXOff" refFor="ch" refForName="accent_5"/>
                <dgm:constr type="l" for="ch" forName="text_5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rMarg" for="ch" forName="text_5" refType="w" refFor="ch" refForName="accent_5" fact="1.8"/>
                <dgm:constr type="h" for="ch" forName="accent_6" refType="h" fact="0.1136"/>
                <dgm:constr type="w" for="ch" forName="accent_6" refType="h" refFor="ch" refForName="accent_6" op="equ"/>
                <dgm:constr type="ctrY" for="ch" forName="accent_6" refType="h" fact="0.7727"/>
                <dgm:constr type="ctrX" for="ch" forName="accent_6" refType="w"/>
                <dgm:constr type="ctrXOff" for="ch" forName="accent_6" refType="h" fact="-0.1658"/>
                <dgm:constr type="r" for="ch" forName="text_6" refType="ctrX" refFor="ch" refForName="accent_6"/>
                <dgm:constr type="rOff" for="ch" forName="text_6" refType="ctrXOff" refFor="ch" refForName="accent_6"/>
                <dgm:constr type="l" for="ch" forName="text_6"/>
                <dgm:constr type="w" for="ch" forName="text_6" refType="h" refFor="ch" refForName="text_6" op="gte"/>
                <dgm:constr type="h" for="ch" forName="text_6" refType="h" refFor="ch" refForName="accent_6" fact="0.8"/>
                <dgm:constr type="ctrY" for="ch" forName="text_6" refType="ctrY" refFor="ch" refForName="accent_6"/>
                <dgm:constr type="rMarg" for="ch" forName="text_6" refType="w" refFor="ch" refForName="accent_6" fact="1.8"/>
                <dgm:constr type="h" for="ch" forName="accent_7" refType="h" fact="0.1136"/>
                <dgm:constr type="w" for="ch" forName="accent_7" refType="h" refFor="ch" refForName="accent_7" op="equ"/>
                <dgm:constr type="ctrY" for="ch" forName="accent_7" refType="h" fact="0.9091"/>
                <dgm:constr type="ctrX" for="ch" forName="accent_7" refType="w"/>
                <dgm:constr type="ctrXOff" for="ch" forName="accent_7" refType="h" fact="-0.0835"/>
                <dgm:constr type="r" for="ch" forName="text_7" refType="ctrX" refFor="ch" refForName="accent_7"/>
                <dgm:constr type="rOff" for="ch" forName="text_7" refType="ctrXOff" refFor="ch" refForName="accent_7"/>
                <dgm:constr type="l" for="ch" forName="text_7"/>
                <dgm:constr type="w" for="ch" forName="text_7" refType="h" refFor="ch" refForName="text_7" op="gte"/>
                <dgm:constr type="h" for="ch" forName="text_7" refType="h" refFor="ch" refForName="accent_7" fact="0.8"/>
                <dgm:constr type="ctrY" for="ch" forName="text_7" refType="ctrY" refFor="ch" refForName="accent_7"/>
                <dgm:constr type="rMarg" for="ch" forName="text_7" refType="w" refFor="ch" refForName="accent_7" fact="1.8"/>
                <dgm:constr type="primFontSz" for="ch" ptType="node" op="equ" val="65"/>
              </dgm:constrLst>
            </dgm:else>
          </dgm:choose>
        </dgm:else>
      </dgm:choose>
      <dgm:layoutNode name="cycle">
        <dgm:choose name="Name21">
          <dgm:if name="Name22" func="var" arg="dir" op="equ" val="norm">
            <dgm:alg type="cycle">
              <dgm:param type="stAng" val="45"/>
              <dgm:param type="spanAng" val="90"/>
            </dgm:alg>
          </dgm:if>
          <dgm:else name="Name23">
            <dgm:alg type="cycle">
              <dgm:param type="stAng" val="225"/>
              <dgm:param type="spanAng" val="90"/>
            </dgm:alg>
          </dgm:else>
        </dgm:choose>
        <dgm:shape xmlns:r="http://schemas.openxmlformats.org/officeDocument/2006/relationships" r:blip="">
          <dgm:adjLst/>
        </dgm:shape>
        <dgm:presOf/>
        <dgm:constrLst>
          <dgm:constr type="w" for="ch" val="1"/>
          <dgm:constr type="h" for="ch" val="1"/>
          <dgm:constr type="diam" for="ch" forName="conn" refType="diam"/>
        </dgm:constrLst>
        <dgm:layoutNode name="srcNode">
          <dgm:alg type="sp"/>
          <dgm:shape xmlns:r="http://schemas.openxmlformats.org/officeDocument/2006/relationships" type="rect" r:blip="" hideGeom="1">
            <dgm:adjLst/>
          </dgm:shape>
          <dgm:presOf/>
        </dgm:layoutNode>
        <dgm:layoutNode name="conn" styleLbl="parChTrans1D2">
          <dgm:alg type="conn">
            <dgm:param type="connRout" val="curve"/>
            <dgm:param type="srcNode" val="srcNode"/>
            <dgm:param type="dstNode" val="dstNode"/>
            <dgm:param type="begPts" val="ctr"/>
            <dgm:param type="endPts" val="ctr"/>
            <dgm:param type="endSty" val="noArr"/>
          </dgm:alg>
          <dgm:shape xmlns:r="http://schemas.openxmlformats.org/officeDocument/2006/relationships" type="conn" r:blip="">
            <dgm:adjLst/>
          </dgm:shape>
          <dgm:presOf axis="desOrSelf" ptType="sibTrans" hideLastTrans="0" st="0" cnt="1"/>
          <dgm:constrLst>
            <dgm:constr type="begPad"/>
            <dgm:constr type="endPad"/>
          </dgm:constrLst>
        </dgm:layoutNode>
        <dgm:layoutNode name="extraNode">
          <dgm:alg type="sp"/>
          <dgm:shape xmlns:r="http://schemas.openxmlformats.org/officeDocument/2006/relationships" type="rect" r:blip="" hideGeom="1">
            <dgm:adjLst/>
          </dgm:shape>
          <dgm:presOf/>
        </dgm:layoutNode>
        <dgm:layoutNode name="dstNode">
          <dgm:alg type="sp"/>
          <dgm:shape xmlns:r="http://schemas.openxmlformats.org/officeDocument/2006/relationships" type="rect" r:blip="" hideGeom="1">
            <dgm:adjLst/>
          </dgm:shape>
          <dgm:presOf/>
        </dgm:layoutNode>
      </dgm:layoutNode>
      <dgm:forEach name="wrapper" axis="self" ptType="parTrans">
        <dgm:forEach name="wrapper2" axis="self" ptType="sibTrans" st="2">
          <dgm:forEach name="accentRepeat" axis="self">
            <dgm:layoutNode name="accentRepeatNode" styleLbl="solidFgAcc1">
              <dgm:alg type="sp"/>
              <dgm:shape xmlns:r="http://schemas.openxmlformats.org/officeDocument/2006/relationships" type="ellipse" r:blip="">
                <dgm:adjLst/>
              </dgm:shape>
              <dgm:presOf/>
            </dgm:layoutNode>
          </dgm:forEach>
        </dgm:forEach>
      </dgm:forEach>
      <dgm:forEach name="Name24" axis="ch" ptType="node" cnt="1">
        <dgm:layoutNode name="text_1" styleLbl="node1">
          <dgm:varLst>
            <dgm:bulletEnabled val="1"/>
          </dgm:varLst>
          <dgm:choose name="Name25">
            <dgm:if name="Name26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27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1">
          <dgm:alg type="sp"/>
          <dgm:shape xmlns:r="http://schemas.openxmlformats.org/officeDocument/2006/relationships" r:blip="">
            <dgm:adjLst/>
          </dgm:shape>
          <dgm:presOf/>
          <dgm:constrLst/>
          <dgm:forEach name="Name28" ref="accentRepeat"/>
        </dgm:layoutNode>
      </dgm:forEach>
      <dgm:forEach name="Name29" axis="ch" ptType="node" st="2" cnt="1">
        <dgm:layoutNode name="text_2" styleLbl="node1">
          <dgm:varLst>
            <dgm:bulletEnabled val="1"/>
          </dgm:varLst>
          <dgm:choose name="Name30">
            <dgm:if name="Name31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32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2">
          <dgm:alg type="sp"/>
          <dgm:shape xmlns:r="http://schemas.openxmlformats.org/officeDocument/2006/relationships" r:blip="">
            <dgm:adjLst/>
          </dgm:shape>
          <dgm:presOf/>
          <dgm:constrLst/>
          <dgm:forEach name="Name33" ref="accentRepeat"/>
        </dgm:layoutNode>
      </dgm:forEach>
      <dgm:forEach name="Name34" axis="ch" ptType="node" st="3" cnt="1">
        <dgm:layoutNode name="text_3" styleLbl="node1">
          <dgm:varLst>
            <dgm:bulletEnabled val="1"/>
          </dgm:varLst>
          <dgm:choose name="Name35">
            <dgm:if name="Name36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37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3">
          <dgm:alg type="sp"/>
          <dgm:shape xmlns:r="http://schemas.openxmlformats.org/officeDocument/2006/relationships" r:blip="">
            <dgm:adjLst/>
          </dgm:shape>
          <dgm:presOf/>
          <dgm:constrLst/>
          <dgm:forEach name="Name38" ref="accentRepeat"/>
        </dgm:layoutNode>
      </dgm:forEach>
      <dgm:forEach name="Name39" axis="ch" ptType="node" st="4" cnt="1">
        <dgm:layoutNode name="text_4" styleLbl="node1">
          <dgm:varLst>
            <dgm:bulletEnabled val="1"/>
          </dgm:varLst>
          <dgm:choose name="Name40">
            <dgm:if name="Name41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42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4">
          <dgm:alg type="sp"/>
          <dgm:shape xmlns:r="http://schemas.openxmlformats.org/officeDocument/2006/relationships" r:blip="">
            <dgm:adjLst/>
          </dgm:shape>
          <dgm:presOf/>
          <dgm:constrLst/>
          <dgm:forEach name="Name43" ref="accentRepeat"/>
        </dgm:layoutNode>
      </dgm:forEach>
      <dgm:forEach name="Name44" axis="ch" ptType="node" st="5" cnt="1">
        <dgm:layoutNode name="text_5" styleLbl="node1">
          <dgm:varLst>
            <dgm:bulletEnabled val="1"/>
          </dgm:varLst>
          <dgm:choose name="Name45">
            <dgm:if name="Name46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47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5">
          <dgm:alg type="sp"/>
          <dgm:shape xmlns:r="http://schemas.openxmlformats.org/officeDocument/2006/relationships" r:blip="">
            <dgm:adjLst/>
          </dgm:shape>
          <dgm:presOf/>
          <dgm:constrLst/>
          <dgm:forEach name="Name48" ref="accentRepeat"/>
        </dgm:layoutNode>
      </dgm:forEach>
      <dgm:forEach name="Name49" axis="ch" ptType="node" st="6" cnt="1">
        <dgm:layoutNode name="text_6" styleLbl="node1">
          <dgm:varLst>
            <dgm:bulletEnabled val="1"/>
          </dgm:varLst>
          <dgm:choose name="Name50">
            <dgm:if name="Name51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52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6">
          <dgm:alg type="sp"/>
          <dgm:shape xmlns:r="http://schemas.openxmlformats.org/officeDocument/2006/relationships" r:blip="">
            <dgm:adjLst/>
          </dgm:shape>
          <dgm:presOf/>
          <dgm:constrLst/>
          <dgm:forEach name="Name53" ref="accentRepeat"/>
        </dgm:layoutNode>
      </dgm:forEach>
      <dgm:forEach name="Name54" axis="ch" ptType="node" st="7" cnt="1">
        <dgm:layoutNode name="text_7" styleLbl="node1">
          <dgm:varLst>
            <dgm:bulletEnabled val="1"/>
          </dgm:varLst>
          <dgm:choose name="Name55">
            <dgm:if name="Name56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57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7">
          <dgm:alg type="sp"/>
          <dgm:shape xmlns:r="http://schemas.openxmlformats.org/officeDocument/2006/relationships" r:blip="">
            <dgm:adjLst/>
          </dgm:shape>
          <dgm:presOf/>
          <dgm:constrLst/>
          <dgm:forEach name="Name58" ref="accentRepeat"/>
        </dgm:layoutNode>
      </dgm:forEach>
    </dgm:layoutNode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8/layout/VerticalCurvedList">
  <dgm:title val=""/>
  <dgm:desc val=""/>
  <dgm:catLst>
    <dgm:cat type="list" pri="20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</dgm:cxnLst>
      <dgm:bg/>
      <dgm:whole/>
    </dgm:dataModel>
  </dgm:sampData>
  <dgm:styleData>
    <dgm:dataModel>
      <dgm:ptLst>
        <dgm:pt modelId="0" type="doc"/>
        <dgm:pt modelId="1">
          <dgm:prSet phldr="1"/>
        </dgm:pt>
        <dgm:pt modelId="2">
          <dgm:prSet phldr="1"/>
        </dgm:pt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chMax val="7"/>
      <dgm:chPref val="7"/>
      <dgm:dir/>
    </dgm:varLst>
    <dgm:alg type="composite"/>
    <dgm:shape xmlns:r="http://schemas.openxmlformats.org/officeDocument/2006/relationships" r:blip="">
      <dgm:adjLst/>
    </dgm:shape>
    <dgm:constrLst>
      <dgm:constr type="w" for="ch" refType="h" refFor="ch" op="gte" fact="0.8"/>
    </dgm:constrLst>
    <dgm:layoutNode name="Name1">
      <dgm:alg type="composite"/>
      <dgm:shape xmlns:r="http://schemas.openxmlformats.org/officeDocument/2006/relationships" r:blip="">
        <dgm:adjLst/>
      </dgm:shape>
      <dgm:choose name="Name2">
        <dgm:if name="Name3" func="var" arg="dir" op="equ" val="norm">
          <dgm:choose name="Name4">
            <dgm:if name="Name5" axis="ch" ptType="node" func="cnt" op="equ" val="1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625"/>
                <dgm:constr type="w" for="ch" forName="accent_1" refType="h" refFor="ch" refForName="accent_1" op="equ"/>
                <dgm:constr type="ctrY" for="ch" forName="accent_1" refType="h" fact="0.5"/>
                <dgm:constr type="ctrX" for="ch" forName="accent_1" refType="h" fact="0.2253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primFontSz" for="ch" ptType="node" op="equ" val="65"/>
              </dgm:constrLst>
            </dgm:if>
            <dgm:if name="Name6" axis="ch" ptType="node" func="cnt" op="equ" val="2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3571"/>
                <dgm:constr type="w" for="ch" forName="accent_1" refType="h" refFor="ch" refForName="accent_1" op="equ"/>
                <dgm:constr type="ctrY" for="ch" forName="accent_1" refType="h" fact="0.2857"/>
                <dgm:constr type="ctrX" for="ch" forName="accent_1" refType="h" fact="0.1891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3571"/>
                <dgm:constr type="w" for="ch" forName="accent_2" refType="h" refFor="ch" refForName="accent_2" op="equ"/>
                <dgm:constr type="ctrY" for="ch" forName="accent_2" refType="h" fact="0.7143"/>
                <dgm:constr type="ctrX" for="ch" forName="accent_2" refType="h" fact="0.1891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primFontSz" for="ch" ptType="node" op="equ" val="65"/>
              </dgm:constrLst>
            </dgm:if>
            <dgm:if name="Name7" axis="ch" ptType="node" func="cnt" op="equ" val="3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25"/>
                <dgm:constr type="w" for="ch" forName="accent_1" refType="h" refFor="ch" refForName="accent_1" op="equ"/>
                <dgm:constr type="ctrY" for="ch" forName="accent_1" refType="h" fact="0.2"/>
                <dgm:constr type="ctrX" for="ch" forName="accent_1" refType="h" fact="0.1526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25"/>
                <dgm:constr type="w" for="ch" forName="accent_2" refType="h" refFor="ch" refForName="accent_2" op="equ"/>
                <dgm:constr type="ctrY" for="ch" forName="accent_2" refType="h" fact="0.5"/>
                <dgm:constr type="ctrX" for="ch" forName="accent_2" refType="h" fact="0.2253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25"/>
                <dgm:constr type="w" for="ch" forName="accent_3" refType="h" refFor="ch" refForName="accent_3" op="equ"/>
                <dgm:constr type="ctrY" for="ch" forName="accent_3" refType="h" fact="0.8"/>
                <dgm:constr type="ctrX" for="ch" forName="accent_3" refType="h" fact="0.1526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primFontSz" for="ch" ptType="node" op="equ" val="65"/>
              </dgm:constrLst>
            </dgm:if>
            <dgm:if name="Name8" axis="ch" ptType="node" func="cnt" op="equ" val="4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1923"/>
                <dgm:constr type="w" for="ch" forName="accent_1" refType="h" refFor="ch" refForName="accent_1" op="equ"/>
                <dgm:constr type="ctrY" for="ch" forName="accent_1" refType="h" fact="0.1538"/>
                <dgm:constr type="ctrX" for="ch" forName="accent_1" refType="h" fact="0.1268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1923"/>
                <dgm:constr type="w" for="ch" forName="accent_2" refType="h" refFor="ch" refForName="accent_2" op="equ"/>
                <dgm:constr type="ctrY" for="ch" forName="accent_2" refType="h" fact="0.3846"/>
                <dgm:constr type="ctrX" for="ch" forName="accent_2" refType="h" fact="0.215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1923"/>
                <dgm:constr type="w" for="ch" forName="accent_3" refType="h" refFor="ch" refForName="accent_3" op="equ"/>
                <dgm:constr type="ctrY" for="ch" forName="accent_3" refType="h" fact="0.6154"/>
                <dgm:constr type="ctrX" for="ch" forName="accent_3" refType="h" fact="0.215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h" for="ch" forName="accent_4" refType="h" fact="0.1923"/>
                <dgm:constr type="w" for="ch" forName="accent_4" refType="h" refFor="ch" refForName="accent_4" op="equ"/>
                <dgm:constr type="ctrY" for="ch" forName="accent_4" refType="h" fact="0.8462"/>
                <dgm:constr type="ctrX" for="ch" forName="accent_4" refType="h" fact="0.1268"/>
                <dgm:constr type="l" for="ch" forName="text_4" refType="ctrX" refFor="ch" refForName="accent_4"/>
                <dgm:constr type="r" for="ch" forName="text_4" refType="w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lMarg" for="ch" forName="text_4" refType="w" refFor="ch" refForName="accent_4" fact="1.8"/>
                <dgm:constr type="primFontSz" for="ch" ptType="node" op="equ" val="65"/>
              </dgm:constrLst>
            </dgm:if>
            <dgm:if name="Name9" axis="ch" ptType="node" func="cnt" op="equ" val="5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1563"/>
                <dgm:constr type="w" for="ch" forName="accent_1" refType="h" refFor="ch" refForName="accent_1" op="equ"/>
                <dgm:constr type="ctrY" for="ch" forName="accent_1" refType="h" fact="0.125"/>
                <dgm:constr type="ctrX" for="ch" forName="accent_1" refType="h" fact="0.1082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1563"/>
                <dgm:constr type="w" for="ch" forName="accent_2" refType="h" refFor="ch" refForName="accent_2" op="equ"/>
                <dgm:constr type="ctrY" for="ch" forName="accent_2" refType="h" fact="0.3125"/>
                <dgm:constr type="ctrX" for="ch" forName="accent_2" refType="h" fact="0.1978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1563"/>
                <dgm:constr type="w" for="ch" forName="accent_3" refType="h" refFor="ch" refForName="accent_3" op="equ"/>
                <dgm:constr type="ctrY" for="ch" forName="accent_3" refType="h" fact="0.5"/>
                <dgm:constr type="ctrX" for="ch" forName="accent_3" refType="h" fact="0.2253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h" for="ch" forName="accent_4" refType="h" fact="0.1563"/>
                <dgm:constr type="w" for="ch" forName="accent_4" refType="h" refFor="ch" refForName="accent_4" op="equ"/>
                <dgm:constr type="ctrY" for="ch" forName="accent_4" refType="h" fact="0.6875"/>
                <dgm:constr type="ctrX" for="ch" forName="accent_4" refType="h" fact="0.1978"/>
                <dgm:constr type="l" for="ch" forName="text_4" refType="ctrX" refFor="ch" refForName="accent_4"/>
                <dgm:constr type="r" for="ch" forName="text_4" refType="w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lMarg" for="ch" forName="text_4" refType="w" refFor="ch" refForName="accent_4" fact="1.8"/>
                <dgm:constr type="h" for="ch" forName="accent_5" refType="h" fact="0.1563"/>
                <dgm:constr type="w" for="ch" forName="accent_5" refType="h" refFor="ch" refForName="accent_5" op="equ"/>
                <dgm:constr type="ctrY" for="ch" forName="accent_5" refType="h" fact="0.875"/>
                <dgm:constr type="ctrX" for="ch" forName="accent_5" refType="h" fact="0.1082"/>
                <dgm:constr type="l" for="ch" forName="text_5" refType="ctrX" refFor="ch" refForName="accent_5"/>
                <dgm:constr type="r" for="ch" forName="text_5" refType="w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lMarg" for="ch" forName="text_5" refType="w" refFor="ch" refForName="accent_5" fact="1.8"/>
                <dgm:constr type="primFontSz" for="ch" ptType="node" op="equ" val="65"/>
              </dgm:constrLst>
            </dgm:if>
            <dgm:if name="Name10" axis="ch" ptType="node" func="cnt" op="equ" val="6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1316"/>
                <dgm:constr type="w" for="ch" forName="accent_1" refType="h" refFor="ch" refForName="accent_1" op="equ"/>
                <dgm:constr type="ctrY" for="ch" forName="accent_1" refType="h" fact="0.1053"/>
                <dgm:constr type="ctrX" for="ch" forName="accent_1" refType="h" fact="0.0943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1316"/>
                <dgm:constr type="w" for="ch" forName="accent_2" refType="h" refFor="ch" refForName="accent_2" op="equ"/>
                <dgm:constr type="ctrY" for="ch" forName="accent_2" refType="h" fact="0.2632"/>
                <dgm:constr type="ctrX" for="ch" forName="accent_2" refType="h" fact="0.1809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1316"/>
                <dgm:constr type="w" for="ch" forName="accent_3" refType="h" refFor="ch" refForName="accent_3" op="equ"/>
                <dgm:constr type="ctrY" for="ch" forName="accent_3" refType="h" fact="0.4211"/>
                <dgm:constr type="ctrX" for="ch" forName="accent_3" refType="h" fact="0.2205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h" for="ch" forName="accent_4" refType="h" fact="0.1316"/>
                <dgm:constr type="w" for="ch" forName="accent_4" refType="h" refFor="ch" refForName="accent_4" op="equ"/>
                <dgm:constr type="ctrY" for="ch" forName="accent_4" refType="h" fact="0.5789"/>
                <dgm:constr type="ctrX" for="ch" forName="accent_4" refType="h" fact="0.2205"/>
                <dgm:constr type="l" for="ch" forName="text_4" refType="ctrX" refFor="ch" refForName="accent_4"/>
                <dgm:constr type="r" for="ch" forName="text_4" refType="w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lMarg" for="ch" forName="text_4" refType="w" refFor="ch" refForName="accent_4" fact="1.8"/>
                <dgm:constr type="h" for="ch" forName="accent_5" refType="h" fact="0.1316"/>
                <dgm:constr type="w" for="ch" forName="accent_5" refType="h" refFor="ch" refForName="accent_5" op="equ"/>
                <dgm:constr type="ctrY" for="ch" forName="accent_5" refType="h" fact="0.7368"/>
                <dgm:constr type="ctrX" for="ch" forName="accent_5" refType="h" fact="0.1809"/>
                <dgm:constr type="l" for="ch" forName="text_5" refType="ctrX" refFor="ch" refForName="accent_5"/>
                <dgm:constr type="r" for="ch" forName="text_5" refType="w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lMarg" for="ch" forName="text_5" refType="w" refFor="ch" refForName="accent_5" fact="1.8"/>
                <dgm:constr type="h" for="ch" forName="accent_6" refType="h" fact="0.1316"/>
                <dgm:constr type="w" for="ch" forName="accent_6" refType="h" refFor="ch" refForName="accent_6" op="equ"/>
                <dgm:constr type="ctrY" for="ch" forName="accent_6" refType="h" fact="0.8947"/>
                <dgm:constr type="ctrX" for="ch" forName="accent_6" refType="h" fact="0.0943"/>
                <dgm:constr type="l" for="ch" forName="text_6" refType="ctrX" refFor="ch" refForName="accent_6"/>
                <dgm:constr type="r" for="ch" forName="text_6" refType="w"/>
                <dgm:constr type="w" for="ch" forName="text_6" refType="h" refFor="ch" refForName="text_6" op="gte"/>
                <dgm:constr type="h" for="ch" forName="text_6" refType="h" refFor="ch" refForName="accent_6" fact="0.8"/>
                <dgm:constr type="ctrY" for="ch" forName="text_6" refType="ctrY" refFor="ch" refForName="accent_6"/>
                <dgm:constr type="lMarg" for="ch" forName="text_6" refType="w" refFor="ch" refForName="accent_6" fact="1.8"/>
                <dgm:constr type="primFontSz" for="ch" ptType="node" op="equ" val="65"/>
              </dgm:constrLst>
            </dgm:if>
            <dgm:else name="Name11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1136"/>
                <dgm:constr type="w" for="ch" forName="accent_1" refType="h" refFor="ch" refForName="accent_1" op="equ"/>
                <dgm:constr type="ctrY" for="ch" forName="accent_1" refType="h" fact="0.0909"/>
                <dgm:constr type="ctrX" for="ch" forName="accent_1" refType="h" fact="0.0835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1136"/>
                <dgm:constr type="w" for="ch" forName="accent_2" refType="h" refFor="ch" refForName="accent_2" op="equ"/>
                <dgm:constr type="ctrY" for="ch" forName="accent_2" refType="h" fact="0.2273"/>
                <dgm:constr type="ctrX" for="ch" forName="accent_2" refType="h" fact="0.1658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1136"/>
                <dgm:constr type="w" for="ch" forName="accent_3" refType="h" refFor="ch" refForName="accent_3" op="equ"/>
                <dgm:constr type="ctrY" for="ch" forName="accent_3" refType="h" fact="0.3636"/>
                <dgm:constr type="ctrX" for="ch" forName="accent_3" refType="h" fact="0.2109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h" for="ch" forName="accent_4" refType="h" fact="0.1136"/>
                <dgm:constr type="w" for="ch" forName="accent_4" refType="h" refFor="ch" refForName="accent_4" op="equ"/>
                <dgm:constr type="ctrY" for="ch" forName="accent_4" refType="h" fact="0.5"/>
                <dgm:constr type="ctrX" for="ch" forName="accent_4" refType="h" fact="0.2253"/>
                <dgm:constr type="l" for="ch" forName="text_4" refType="ctrX" refFor="ch" refForName="accent_4"/>
                <dgm:constr type="r" for="ch" forName="text_4" refType="w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lMarg" for="ch" forName="text_4" refType="w" refFor="ch" refForName="accent_4" fact="1.8"/>
                <dgm:constr type="h" for="ch" forName="accent_5" refType="h" fact="0.1136"/>
                <dgm:constr type="w" for="ch" forName="accent_5" refType="h" refFor="ch" refForName="accent_5" op="equ"/>
                <dgm:constr type="ctrY" for="ch" forName="accent_5" refType="h" fact="0.6364"/>
                <dgm:constr type="ctrX" for="ch" forName="accent_5" refType="h" fact="0.2109"/>
                <dgm:constr type="l" for="ch" forName="text_5" refType="ctrX" refFor="ch" refForName="accent_5"/>
                <dgm:constr type="r" for="ch" forName="text_5" refType="w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lMarg" for="ch" forName="text_5" refType="w" refFor="ch" refForName="accent_5" fact="1.8"/>
                <dgm:constr type="h" for="ch" forName="accent_6" refType="h" fact="0.1136"/>
                <dgm:constr type="w" for="ch" forName="accent_6" refType="h" refFor="ch" refForName="accent_6" op="equ"/>
                <dgm:constr type="ctrY" for="ch" forName="accent_6" refType="h" fact="0.7727"/>
                <dgm:constr type="ctrX" for="ch" forName="accent_6" refType="h" fact="0.1658"/>
                <dgm:constr type="l" for="ch" forName="text_6" refType="ctrX" refFor="ch" refForName="accent_6"/>
                <dgm:constr type="r" for="ch" forName="text_6" refType="w"/>
                <dgm:constr type="w" for="ch" forName="text_6" refType="h" refFor="ch" refForName="text_6" op="gte"/>
                <dgm:constr type="h" for="ch" forName="text_6" refType="h" refFor="ch" refForName="accent_6" fact="0.8"/>
                <dgm:constr type="ctrY" for="ch" forName="text_6" refType="ctrY" refFor="ch" refForName="accent_6"/>
                <dgm:constr type="lMarg" for="ch" forName="text_6" refType="w" refFor="ch" refForName="accent_6" fact="1.8"/>
                <dgm:constr type="h" for="ch" forName="accent_7" refType="h" fact="0.1136"/>
                <dgm:constr type="w" for="ch" forName="accent_7" refType="h" refFor="ch" refForName="accent_7" op="equ"/>
                <dgm:constr type="ctrY" for="ch" forName="accent_7" refType="h" fact="0.9091"/>
                <dgm:constr type="ctrX" for="ch" forName="accent_7" refType="h" fact="0.0835"/>
                <dgm:constr type="l" for="ch" forName="text_7" refType="ctrX" refFor="ch" refForName="accent_7"/>
                <dgm:constr type="r" for="ch" forName="text_7" refType="w"/>
                <dgm:constr type="w" for="ch" forName="text_7" refType="h" refFor="ch" refForName="text_7" op="gte"/>
                <dgm:constr type="h" for="ch" forName="text_7" refType="h" refFor="ch" refForName="accent_7" fact="0.8"/>
                <dgm:constr type="ctrY" for="ch" forName="text_7" refType="ctrY" refFor="ch" refForName="accent_7"/>
                <dgm:constr type="lMarg" for="ch" forName="text_7" refType="w" refFor="ch" refForName="accent_7" fact="1.8"/>
                <dgm:constr type="primFontSz" for="ch" ptType="node" op="equ" val="65"/>
              </dgm:constrLst>
            </dgm:else>
          </dgm:choose>
        </dgm:if>
        <dgm:else name="Name12">
          <dgm:choose name="Name13">
            <dgm:if name="Name14" axis="ch" ptType="node" func="cnt" op="equ" val="1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625"/>
                <dgm:constr type="w" for="ch" forName="accent_1" refType="h" refFor="ch" refForName="accent_1" op="equ"/>
                <dgm:constr type="ctrY" for="ch" forName="accent_1" refType="h" fact="0.5"/>
                <dgm:constr type="ctrX" for="ch" forName="accent_1" refType="w"/>
                <dgm:constr type="ctrXOff" for="ch" forName="accent_1" refType="h" fact="-0.2253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primFontSz" for="ch" ptType="node" op="equ" val="65"/>
              </dgm:constrLst>
            </dgm:if>
            <dgm:if name="Name15" axis="ch" ptType="node" func="cnt" op="equ" val="2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3571"/>
                <dgm:constr type="w" for="ch" forName="accent_1" refType="h" refFor="ch" refForName="accent_1" op="equ"/>
                <dgm:constr type="ctrY" for="ch" forName="accent_1" refType="h" fact="0.2857"/>
                <dgm:constr type="ctrX" for="ch" forName="accent_1" refType="w"/>
                <dgm:constr type="ctrXOff" for="ch" forName="accent_1" refType="h" fact="-0.1891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3571"/>
                <dgm:constr type="w" for="ch" forName="accent_2" refType="h" refFor="ch" refForName="accent_2" op="equ"/>
                <dgm:constr type="ctrY" for="ch" forName="accent_2" refType="h" fact="0.7143"/>
                <dgm:constr type="ctrX" for="ch" forName="accent_2" refType="w"/>
                <dgm:constr type="ctrXOff" for="ch" forName="accent_2" refType="h" fact="-0.1891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primFontSz" for="ch" ptType="node" op="equ" val="65"/>
              </dgm:constrLst>
            </dgm:if>
            <dgm:if name="Name16" axis="ch" ptType="node" func="cnt" op="equ" val="3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25"/>
                <dgm:constr type="w" for="ch" forName="accent_1" refType="h" refFor="ch" refForName="accent_1" op="equ"/>
                <dgm:constr type="ctrY" for="ch" forName="accent_1" refType="h" fact="0.2"/>
                <dgm:constr type="ctrX" for="ch" forName="accent_1" refType="w"/>
                <dgm:constr type="ctrXOff" for="ch" forName="accent_1" refType="h" fact="-0.1526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25"/>
                <dgm:constr type="w" for="ch" forName="accent_2" refType="h" refFor="ch" refForName="accent_2" op="equ"/>
                <dgm:constr type="ctrY" for="ch" forName="accent_2" refType="h" fact="0.5"/>
                <dgm:constr type="ctrX" for="ch" forName="accent_2" refType="w"/>
                <dgm:constr type="ctrXOff" for="ch" forName="accent_2" refType="h" fact="-0.2253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25"/>
                <dgm:constr type="w" for="ch" forName="accent_3" refType="h" refFor="ch" refForName="accent_3" op="equ"/>
                <dgm:constr type="ctrY" for="ch" forName="accent_3" refType="h" fact="0.8"/>
                <dgm:constr type="ctrX" for="ch" forName="accent_3" refType="w"/>
                <dgm:constr type="ctrXOff" for="ch" forName="accent_3" refType="h" fact="-0.1526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primFontSz" for="ch" ptType="node" op="equ" val="65"/>
              </dgm:constrLst>
            </dgm:if>
            <dgm:if name="Name17" axis="ch" ptType="node" func="cnt" op="equ" val="4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1923"/>
                <dgm:constr type="w" for="ch" forName="accent_1" refType="h" refFor="ch" refForName="accent_1" op="equ"/>
                <dgm:constr type="ctrY" for="ch" forName="accent_1" refType="h" fact="0.1538"/>
                <dgm:constr type="ctrX" for="ch" forName="accent_1" refType="w"/>
                <dgm:constr type="ctrXOff" for="ch" forName="accent_1" refType="h" fact="-0.1268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1923"/>
                <dgm:constr type="w" for="ch" forName="accent_2" refType="h" refFor="ch" refForName="accent_2" op="equ"/>
                <dgm:constr type="ctrY" for="ch" forName="accent_2" refType="h" fact="0.3846"/>
                <dgm:constr type="ctrX" for="ch" forName="accent_2" refType="w"/>
                <dgm:constr type="ctrXOff" for="ch" forName="accent_2" refType="h" fact="-0.215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1923"/>
                <dgm:constr type="w" for="ch" forName="accent_3" refType="h" refFor="ch" refForName="accent_3" op="equ"/>
                <dgm:constr type="ctrY" for="ch" forName="accent_3" refType="h" fact="0.6154"/>
                <dgm:constr type="ctrX" for="ch" forName="accent_3" refType="w"/>
                <dgm:constr type="ctrXOff" for="ch" forName="accent_3" refType="h" fact="-0.215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h" for="ch" forName="accent_4" refType="h" fact="0.1923"/>
                <dgm:constr type="w" for="ch" forName="accent_4" refType="h" refFor="ch" refForName="accent_4" op="equ"/>
                <dgm:constr type="ctrY" for="ch" forName="accent_4" refType="h" fact="0.8462"/>
                <dgm:constr type="ctrX" for="ch" forName="accent_4" refType="w"/>
                <dgm:constr type="ctrXOff" for="ch" forName="accent_4" refType="h" fact="-0.1268"/>
                <dgm:constr type="r" for="ch" forName="text_4" refType="ctrX" refFor="ch" refForName="accent_4"/>
                <dgm:constr type="rOff" for="ch" forName="text_4" refType="ctrXOff" refFor="ch" refForName="accent_4"/>
                <dgm:constr type="l" for="ch" forName="text_4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rMarg" for="ch" forName="text_4" refType="w" refFor="ch" refForName="accent_4" fact="1.8"/>
                <dgm:constr type="primFontSz" for="ch" ptType="node" op="equ" val="65"/>
              </dgm:constrLst>
            </dgm:if>
            <dgm:if name="Name18" axis="ch" ptType="node" func="cnt" op="equ" val="5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1563"/>
                <dgm:constr type="w" for="ch" forName="accent_1" refType="h" refFor="ch" refForName="accent_1" op="equ"/>
                <dgm:constr type="ctrY" for="ch" forName="accent_1" refType="h" fact="0.125"/>
                <dgm:constr type="ctrX" for="ch" forName="accent_1" refType="w"/>
                <dgm:constr type="ctrXOff" for="ch" forName="accent_1" refType="h" fact="-0.1082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1563"/>
                <dgm:constr type="w" for="ch" forName="accent_2" refType="h" refFor="ch" refForName="accent_2" op="equ"/>
                <dgm:constr type="ctrY" for="ch" forName="accent_2" refType="h" fact="0.3125"/>
                <dgm:constr type="ctrX" for="ch" forName="accent_2" refType="w"/>
                <dgm:constr type="ctrXOff" for="ch" forName="accent_2" refType="h" fact="-0.1978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1563"/>
                <dgm:constr type="w" for="ch" forName="accent_3" refType="h" refFor="ch" refForName="accent_3" op="equ"/>
                <dgm:constr type="ctrY" for="ch" forName="accent_3" refType="h" fact="0.5"/>
                <dgm:constr type="ctrX" for="ch" forName="accent_3" refType="w"/>
                <dgm:constr type="ctrXOff" for="ch" forName="accent_3" refType="h" fact="-0.2253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h" for="ch" forName="accent_4" refType="h" fact="0.1563"/>
                <dgm:constr type="w" for="ch" forName="accent_4" refType="h" refFor="ch" refForName="accent_4" op="equ"/>
                <dgm:constr type="ctrY" for="ch" forName="accent_4" refType="h" fact="0.6875"/>
                <dgm:constr type="ctrX" for="ch" forName="accent_4" refType="w"/>
                <dgm:constr type="ctrXOff" for="ch" forName="accent_4" refType="h" fact="-0.1978"/>
                <dgm:constr type="r" for="ch" forName="text_4" refType="ctrX" refFor="ch" refForName="accent_4"/>
                <dgm:constr type="rOff" for="ch" forName="text_4" refType="ctrXOff" refFor="ch" refForName="accent_4"/>
                <dgm:constr type="l" for="ch" forName="text_4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rMarg" for="ch" forName="text_4" refType="w" refFor="ch" refForName="accent_4" fact="1.8"/>
                <dgm:constr type="h" for="ch" forName="accent_5" refType="h" fact="0.1563"/>
                <dgm:constr type="w" for="ch" forName="accent_5" refType="h" refFor="ch" refForName="accent_5" op="equ"/>
                <dgm:constr type="ctrY" for="ch" forName="accent_5" refType="h" fact="0.875"/>
                <dgm:constr type="ctrX" for="ch" forName="accent_5" refType="w"/>
                <dgm:constr type="ctrXOff" for="ch" forName="accent_5" refType="h" fact="-0.1082"/>
                <dgm:constr type="r" for="ch" forName="text_5" refType="ctrX" refFor="ch" refForName="accent_5"/>
                <dgm:constr type="rOff" for="ch" forName="text_5" refType="ctrXOff" refFor="ch" refForName="accent_5"/>
                <dgm:constr type="l" for="ch" forName="text_5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rMarg" for="ch" forName="text_5" refType="w" refFor="ch" refForName="accent_5" fact="1.8"/>
                <dgm:constr type="primFontSz" for="ch" ptType="node" op="equ" val="65"/>
              </dgm:constrLst>
            </dgm:if>
            <dgm:if name="Name19" axis="ch" ptType="node" func="cnt" op="equ" val="6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1316"/>
                <dgm:constr type="w" for="ch" forName="accent_1" refType="h" refFor="ch" refForName="accent_1" op="equ"/>
                <dgm:constr type="ctrY" for="ch" forName="accent_1" refType="h" fact="0.1053"/>
                <dgm:constr type="ctrX" for="ch" forName="accent_1" refType="w"/>
                <dgm:constr type="ctrXOff" for="ch" forName="accent_1" refType="h" fact="-0.0943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1316"/>
                <dgm:constr type="w" for="ch" forName="accent_2" refType="h" refFor="ch" refForName="accent_2" op="equ"/>
                <dgm:constr type="ctrY" for="ch" forName="accent_2" refType="h" fact="0.2632"/>
                <dgm:constr type="ctrX" for="ch" forName="accent_2" refType="w"/>
                <dgm:constr type="ctrXOff" for="ch" forName="accent_2" refType="h" fact="-0.1809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1316"/>
                <dgm:constr type="w" for="ch" forName="accent_3" refType="h" refFor="ch" refForName="accent_3" op="equ"/>
                <dgm:constr type="ctrY" for="ch" forName="accent_3" refType="h" fact="0.4211"/>
                <dgm:constr type="ctrX" for="ch" forName="accent_3" refType="w"/>
                <dgm:constr type="ctrXOff" for="ch" forName="accent_3" refType="h" fact="-0.2205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h" for="ch" forName="accent_4" refType="h" fact="0.1316"/>
                <dgm:constr type="w" for="ch" forName="accent_4" refType="h" refFor="ch" refForName="accent_4" op="equ"/>
                <dgm:constr type="ctrY" for="ch" forName="accent_4" refType="h" fact="0.5789"/>
                <dgm:constr type="ctrX" for="ch" forName="accent_4" refType="w"/>
                <dgm:constr type="ctrXOff" for="ch" forName="accent_4" refType="h" fact="-0.2205"/>
                <dgm:constr type="r" for="ch" forName="text_4" refType="ctrX" refFor="ch" refForName="accent_4"/>
                <dgm:constr type="rOff" for="ch" forName="text_4" refType="ctrXOff" refFor="ch" refForName="accent_4"/>
                <dgm:constr type="l" for="ch" forName="text_4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rMarg" for="ch" forName="text_4" refType="w" refFor="ch" refForName="accent_4" fact="1.8"/>
                <dgm:constr type="h" for="ch" forName="accent_5" refType="h" fact="0.1316"/>
                <dgm:constr type="w" for="ch" forName="accent_5" refType="h" refFor="ch" refForName="accent_5" op="equ"/>
                <dgm:constr type="ctrY" for="ch" forName="accent_5" refType="h" fact="0.7368"/>
                <dgm:constr type="ctrX" for="ch" forName="accent_5" refType="w"/>
                <dgm:constr type="ctrXOff" for="ch" forName="accent_5" refType="h" fact="-0.1809"/>
                <dgm:constr type="r" for="ch" forName="text_5" refType="ctrX" refFor="ch" refForName="accent_5"/>
                <dgm:constr type="rOff" for="ch" forName="text_5" refType="ctrXOff" refFor="ch" refForName="accent_5"/>
                <dgm:constr type="l" for="ch" forName="text_5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rMarg" for="ch" forName="text_5" refType="w" refFor="ch" refForName="accent_5" fact="1.8"/>
                <dgm:constr type="h" for="ch" forName="accent_6" refType="h" fact="0.1316"/>
                <dgm:constr type="w" for="ch" forName="accent_6" refType="h" refFor="ch" refForName="accent_6" op="equ"/>
                <dgm:constr type="ctrY" for="ch" forName="accent_6" refType="h" fact="0.8947"/>
                <dgm:constr type="ctrX" for="ch" forName="accent_6" refType="w"/>
                <dgm:constr type="ctrXOff" for="ch" forName="accent_6" refType="h" fact="-0.0943"/>
                <dgm:constr type="r" for="ch" forName="text_6" refType="ctrX" refFor="ch" refForName="accent_6"/>
                <dgm:constr type="rOff" for="ch" forName="text_6" refType="ctrXOff" refFor="ch" refForName="accent_6"/>
                <dgm:constr type="l" for="ch" forName="text_6"/>
                <dgm:constr type="w" for="ch" forName="text_6" refType="h" refFor="ch" refForName="text_6" op="gte"/>
                <dgm:constr type="h" for="ch" forName="text_6" refType="h" refFor="ch" refForName="accent_6" fact="0.8"/>
                <dgm:constr type="ctrY" for="ch" forName="text_6" refType="ctrY" refFor="ch" refForName="accent_6"/>
                <dgm:constr type="rMarg" for="ch" forName="text_6" refType="w" refFor="ch" refForName="accent_6" fact="1.8"/>
                <dgm:constr type="primFontSz" for="ch" ptType="node" op="equ" val="65"/>
              </dgm:constrLst>
            </dgm:if>
            <dgm:else name="Name20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1136"/>
                <dgm:constr type="w" for="ch" forName="accent_1" refType="h" refFor="ch" refForName="accent_1" op="equ"/>
                <dgm:constr type="ctrY" for="ch" forName="accent_1" refType="h" fact="0.0909"/>
                <dgm:constr type="ctrX" for="ch" forName="accent_1" refType="w"/>
                <dgm:constr type="ctrXOff" for="ch" forName="accent_1" refType="h" fact="-0.0835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1136"/>
                <dgm:constr type="w" for="ch" forName="accent_2" refType="h" refFor="ch" refForName="accent_2" op="equ"/>
                <dgm:constr type="ctrY" for="ch" forName="accent_2" refType="h" fact="0.2273"/>
                <dgm:constr type="ctrX" for="ch" forName="accent_2" refType="w"/>
                <dgm:constr type="ctrXOff" for="ch" forName="accent_2" refType="h" fact="-0.1658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1136"/>
                <dgm:constr type="w" for="ch" forName="accent_3" refType="h" refFor="ch" refForName="accent_3" op="equ"/>
                <dgm:constr type="ctrY" for="ch" forName="accent_3" refType="h" fact="0.3636"/>
                <dgm:constr type="ctrX" for="ch" forName="accent_3" refType="w"/>
                <dgm:constr type="ctrXOff" for="ch" forName="accent_3" refType="h" fact="-0.2109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h" for="ch" forName="accent_4" refType="h" fact="0.1136"/>
                <dgm:constr type="w" for="ch" forName="accent_4" refType="h" refFor="ch" refForName="accent_4" op="equ"/>
                <dgm:constr type="ctrY" for="ch" forName="accent_4" refType="h" fact="0.5"/>
                <dgm:constr type="ctrX" for="ch" forName="accent_4" refType="w"/>
                <dgm:constr type="ctrXOff" for="ch" forName="accent_4" refType="h" fact="-0.2253"/>
                <dgm:constr type="r" for="ch" forName="text_4" refType="ctrX" refFor="ch" refForName="accent_4"/>
                <dgm:constr type="rOff" for="ch" forName="text_4" refType="ctrXOff" refFor="ch" refForName="accent_4"/>
                <dgm:constr type="l" for="ch" forName="text_4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rMarg" for="ch" forName="text_4" refType="w" refFor="ch" refForName="accent_4" fact="1.8"/>
                <dgm:constr type="h" for="ch" forName="accent_5" refType="h" fact="0.1136"/>
                <dgm:constr type="w" for="ch" forName="accent_5" refType="h" refFor="ch" refForName="accent_5" op="equ"/>
                <dgm:constr type="ctrY" for="ch" forName="accent_5" refType="h" fact="0.6364"/>
                <dgm:constr type="ctrX" for="ch" forName="accent_5" refType="w"/>
                <dgm:constr type="ctrXOff" for="ch" forName="accent_5" refType="h" fact="-0.2109"/>
                <dgm:constr type="r" for="ch" forName="text_5" refType="ctrX" refFor="ch" refForName="accent_5"/>
                <dgm:constr type="rOff" for="ch" forName="text_5" refType="ctrXOff" refFor="ch" refForName="accent_5"/>
                <dgm:constr type="l" for="ch" forName="text_5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rMarg" for="ch" forName="text_5" refType="w" refFor="ch" refForName="accent_5" fact="1.8"/>
                <dgm:constr type="h" for="ch" forName="accent_6" refType="h" fact="0.1136"/>
                <dgm:constr type="w" for="ch" forName="accent_6" refType="h" refFor="ch" refForName="accent_6" op="equ"/>
                <dgm:constr type="ctrY" for="ch" forName="accent_6" refType="h" fact="0.7727"/>
                <dgm:constr type="ctrX" for="ch" forName="accent_6" refType="w"/>
                <dgm:constr type="ctrXOff" for="ch" forName="accent_6" refType="h" fact="-0.1658"/>
                <dgm:constr type="r" for="ch" forName="text_6" refType="ctrX" refFor="ch" refForName="accent_6"/>
                <dgm:constr type="rOff" for="ch" forName="text_6" refType="ctrXOff" refFor="ch" refForName="accent_6"/>
                <dgm:constr type="l" for="ch" forName="text_6"/>
                <dgm:constr type="w" for="ch" forName="text_6" refType="h" refFor="ch" refForName="text_6" op="gte"/>
                <dgm:constr type="h" for="ch" forName="text_6" refType="h" refFor="ch" refForName="accent_6" fact="0.8"/>
                <dgm:constr type="ctrY" for="ch" forName="text_6" refType="ctrY" refFor="ch" refForName="accent_6"/>
                <dgm:constr type="rMarg" for="ch" forName="text_6" refType="w" refFor="ch" refForName="accent_6" fact="1.8"/>
                <dgm:constr type="h" for="ch" forName="accent_7" refType="h" fact="0.1136"/>
                <dgm:constr type="w" for="ch" forName="accent_7" refType="h" refFor="ch" refForName="accent_7" op="equ"/>
                <dgm:constr type="ctrY" for="ch" forName="accent_7" refType="h" fact="0.9091"/>
                <dgm:constr type="ctrX" for="ch" forName="accent_7" refType="w"/>
                <dgm:constr type="ctrXOff" for="ch" forName="accent_7" refType="h" fact="-0.0835"/>
                <dgm:constr type="r" for="ch" forName="text_7" refType="ctrX" refFor="ch" refForName="accent_7"/>
                <dgm:constr type="rOff" for="ch" forName="text_7" refType="ctrXOff" refFor="ch" refForName="accent_7"/>
                <dgm:constr type="l" for="ch" forName="text_7"/>
                <dgm:constr type="w" for="ch" forName="text_7" refType="h" refFor="ch" refForName="text_7" op="gte"/>
                <dgm:constr type="h" for="ch" forName="text_7" refType="h" refFor="ch" refForName="accent_7" fact="0.8"/>
                <dgm:constr type="ctrY" for="ch" forName="text_7" refType="ctrY" refFor="ch" refForName="accent_7"/>
                <dgm:constr type="rMarg" for="ch" forName="text_7" refType="w" refFor="ch" refForName="accent_7" fact="1.8"/>
                <dgm:constr type="primFontSz" for="ch" ptType="node" op="equ" val="65"/>
              </dgm:constrLst>
            </dgm:else>
          </dgm:choose>
        </dgm:else>
      </dgm:choose>
      <dgm:layoutNode name="cycle">
        <dgm:choose name="Name21">
          <dgm:if name="Name22" func="var" arg="dir" op="equ" val="norm">
            <dgm:alg type="cycle">
              <dgm:param type="stAng" val="45"/>
              <dgm:param type="spanAng" val="90"/>
            </dgm:alg>
          </dgm:if>
          <dgm:else name="Name23">
            <dgm:alg type="cycle">
              <dgm:param type="stAng" val="225"/>
              <dgm:param type="spanAng" val="90"/>
            </dgm:alg>
          </dgm:else>
        </dgm:choose>
        <dgm:shape xmlns:r="http://schemas.openxmlformats.org/officeDocument/2006/relationships" r:blip="">
          <dgm:adjLst/>
        </dgm:shape>
        <dgm:presOf/>
        <dgm:constrLst>
          <dgm:constr type="w" for="ch" val="1"/>
          <dgm:constr type="h" for="ch" val="1"/>
          <dgm:constr type="diam" for="ch" forName="conn" refType="diam"/>
        </dgm:constrLst>
        <dgm:layoutNode name="srcNode">
          <dgm:alg type="sp"/>
          <dgm:shape xmlns:r="http://schemas.openxmlformats.org/officeDocument/2006/relationships" type="rect" r:blip="" hideGeom="1">
            <dgm:adjLst/>
          </dgm:shape>
          <dgm:presOf/>
        </dgm:layoutNode>
        <dgm:layoutNode name="conn" styleLbl="parChTrans1D2">
          <dgm:alg type="conn">
            <dgm:param type="connRout" val="curve"/>
            <dgm:param type="srcNode" val="srcNode"/>
            <dgm:param type="dstNode" val="dstNode"/>
            <dgm:param type="begPts" val="ctr"/>
            <dgm:param type="endPts" val="ctr"/>
            <dgm:param type="endSty" val="noArr"/>
          </dgm:alg>
          <dgm:shape xmlns:r="http://schemas.openxmlformats.org/officeDocument/2006/relationships" type="conn" r:blip="">
            <dgm:adjLst/>
          </dgm:shape>
          <dgm:presOf axis="desOrSelf" ptType="sibTrans" hideLastTrans="0" st="0" cnt="1"/>
          <dgm:constrLst>
            <dgm:constr type="begPad"/>
            <dgm:constr type="endPad"/>
          </dgm:constrLst>
        </dgm:layoutNode>
        <dgm:layoutNode name="extraNode">
          <dgm:alg type="sp"/>
          <dgm:shape xmlns:r="http://schemas.openxmlformats.org/officeDocument/2006/relationships" type="rect" r:blip="" hideGeom="1">
            <dgm:adjLst/>
          </dgm:shape>
          <dgm:presOf/>
        </dgm:layoutNode>
        <dgm:layoutNode name="dstNode">
          <dgm:alg type="sp"/>
          <dgm:shape xmlns:r="http://schemas.openxmlformats.org/officeDocument/2006/relationships" type="rect" r:blip="" hideGeom="1">
            <dgm:adjLst/>
          </dgm:shape>
          <dgm:presOf/>
        </dgm:layoutNode>
      </dgm:layoutNode>
      <dgm:forEach name="wrapper" axis="self" ptType="parTrans">
        <dgm:forEach name="wrapper2" axis="self" ptType="sibTrans" st="2">
          <dgm:forEach name="accentRepeat" axis="self">
            <dgm:layoutNode name="accentRepeatNode" styleLbl="solidFgAcc1">
              <dgm:alg type="sp"/>
              <dgm:shape xmlns:r="http://schemas.openxmlformats.org/officeDocument/2006/relationships" type="ellipse" r:blip="">
                <dgm:adjLst/>
              </dgm:shape>
              <dgm:presOf/>
            </dgm:layoutNode>
          </dgm:forEach>
        </dgm:forEach>
      </dgm:forEach>
      <dgm:forEach name="Name24" axis="ch" ptType="node" cnt="1">
        <dgm:layoutNode name="text_1" styleLbl="node1">
          <dgm:varLst>
            <dgm:bulletEnabled val="1"/>
          </dgm:varLst>
          <dgm:choose name="Name25">
            <dgm:if name="Name26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27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1">
          <dgm:alg type="sp"/>
          <dgm:shape xmlns:r="http://schemas.openxmlformats.org/officeDocument/2006/relationships" r:blip="">
            <dgm:adjLst/>
          </dgm:shape>
          <dgm:presOf/>
          <dgm:constrLst/>
          <dgm:forEach name="Name28" ref="accentRepeat"/>
        </dgm:layoutNode>
      </dgm:forEach>
      <dgm:forEach name="Name29" axis="ch" ptType="node" st="2" cnt="1">
        <dgm:layoutNode name="text_2" styleLbl="node1">
          <dgm:varLst>
            <dgm:bulletEnabled val="1"/>
          </dgm:varLst>
          <dgm:choose name="Name30">
            <dgm:if name="Name31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32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2">
          <dgm:alg type="sp"/>
          <dgm:shape xmlns:r="http://schemas.openxmlformats.org/officeDocument/2006/relationships" r:blip="">
            <dgm:adjLst/>
          </dgm:shape>
          <dgm:presOf/>
          <dgm:constrLst/>
          <dgm:forEach name="Name33" ref="accentRepeat"/>
        </dgm:layoutNode>
      </dgm:forEach>
      <dgm:forEach name="Name34" axis="ch" ptType="node" st="3" cnt="1">
        <dgm:layoutNode name="text_3" styleLbl="node1">
          <dgm:varLst>
            <dgm:bulletEnabled val="1"/>
          </dgm:varLst>
          <dgm:choose name="Name35">
            <dgm:if name="Name36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37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3">
          <dgm:alg type="sp"/>
          <dgm:shape xmlns:r="http://schemas.openxmlformats.org/officeDocument/2006/relationships" r:blip="">
            <dgm:adjLst/>
          </dgm:shape>
          <dgm:presOf/>
          <dgm:constrLst/>
          <dgm:forEach name="Name38" ref="accentRepeat"/>
        </dgm:layoutNode>
      </dgm:forEach>
      <dgm:forEach name="Name39" axis="ch" ptType="node" st="4" cnt="1">
        <dgm:layoutNode name="text_4" styleLbl="node1">
          <dgm:varLst>
            <dgm:bulletEnabled val="1"/>
          </dgm:varLst>
          <dgm:choose name="Name40">
            <dgm:if name="Name41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42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4">
          <dgm:alg type="sp"/>
          <dgm:shape xmlns:r="http://schemas.openxmlformats.org/officeDocument/2006/relationships" r:blip="">
            <dgm:adjLst/>
          </dgm:shape>
          <dgm:presOf/>
          <dgm:constrLst/>
          <dgm:forEach name="Name43" ref="accentRepeat"/>
        </dgm:layoutNode>
      </dgm:forEach>
      <dgm:forEach name="Name44" axis="ch" ptType="node" st="5" cnt="1">
        <dgm:layoutNode name="text_5" styleLbl="node1">
          <dgm:varLst>
            <dgm:bulletEnabled val="1"/>
          </dgm:varLst>
          <dgm:choose name="Name45">
            <dgm:if name="Name46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47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5">
          <dgm:alg type="sp"/>
          <dgm:shape xmlns:r="http://schemas.openxmlformats.org/officeDocument/2006/relationships" r:blip="">
            <dgm:adjLst/>
          </dgm:shape>
          <dgm:presOf/>
          <dgm:constrLst/>
          <dgm:forEach name="Name48" ref="accentRepeat"/>
        </dgm:layoutNode>
      </dgm:forEach>
      <dgm:forEach name="Name49" axis="ch" ptType="node" st="6" cnt="1">
        <dgm:layoutNode name="text_6" styleLbl="node1">
          <dgm:varLst>
            <dgm:bulletEnabled val="1"/>
          </dgm:varLst>
          <dgm:choose name="Name50">
            <dgm:if name="Name51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52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6">
          <dgm:alg type="sp"/>
          <dgm:shape xmlns:r="http://schemas.openxmlformats.org/officeDocument/2006/relationships" r:blip="">
            <dgm:adjLst/>
          </dgm:shape>
          <dgm:presOf/>
          <dgm:constrLst/>
          <dgm:forEach name="Name53" ref="accentRepeat"/>
        </dgm:layoutNode>
      </dgm:forEach>
      <dgm:forEach name="Name54" axis="ch" ptType="node" st="7" cnt="1">
        <dgm:layoutNode name="text_7" styleLbl="node1">
          <dgm:varLst>
            <dgm:bulletEnabled val="1"/>
          </dgm:varLst>
          <dgm:choose name="Name55">
            <dgm:if name="Name56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57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7">
          <dgm:alg type="sp"/>
          <dgm:shape xmlns:r="http://schemas.openxmlformats.org/officeDocument/2006/relationships" r:blip="">
            <dgm:adjLst/>
          </dgm:shape>
          <dgm:presOf/>
          <dgm:constrLst/>
          <dgm:forEach name="Name58" ref="accentRepeat"/>
        </dgm:layoutNode>
      </dgm:forEach>
    </dgm:layoutNode>
  </dgm:layoutNode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08/layout/VerticalCurvedList">
  <dgm:title val=""/>
  <dgm:desc val=""/>
  <dgm:catLst>
    <dgm:cat type="list" pri="20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</dgm:cxnLst>
      <dgm:bg/>
      <dgm:whole/>
    </dgm:dataModel>
  </dgm:sampData>
  <dgm:styleData>
    <dgm:dataModel>
      <dgm:ptLst>
        <dgm:pt modelId="0" type="doc"/>
        <dgm:pt modelId="1">
          <dgm:prSet phldr="1"/>
        </dgm:pt>
        <dgm:pt modelId="2">
          <dgm:prSet phldr="1"/>
        </dgm:pt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chMax val="7"/>
      <dgm:chPref val="7"/>
      <dgm:dir/>
    </dgm:varLst>
    <dgm:alg type="composite"/>
    <dgm:shape xmlns:r="http://schemas.openxmlformats.org/officeDocument/2006/relationships" r:blip="">
      <dgm:adjLst/>
    </dgm:shape>
    <dgm:constrLst>
      <dgm:constr type="w" for="ch" refType="h" refFor="ch" op="gte" fact="0.8"/>
    </dgm:constrLst>
    <dgm:layoutNode name="Name1">
      <dgm:alg type="composite"/>
      <dgm:shape xmlns:r="http://schemas.openxmlformats.org/officeDocument/2006/relationships" r:blip="">
        <dgm:adjLst/>
      </dgm:shape>
      <dgm:choose name="Name2">
        <dgm:if name="Name3" func="var" arg="dir" op="equ" val="norm">
          <dgm:choose name="Name4">
            <dgm:if name="Name5" axis="ch" ptType="node" func="cnt" op="equ" val="1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625"/>
                <dgm:constr type="w" for="ch" forName="accent_1" refType="h" refFor="ch" refForName="accent_1" op="equ"/>
                <dgm:constr type="ctrY" for="ch" forName="accent_1" refType="h" fact="0.5"/>
                <dgm:constr type="ctrX" for="ch" forName="accent_1" refType="h" fact="0.2253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primFontSz" for="ch" ptType="node" op="equ" val="65"/>
              </dgm:constrLst>
            </dgm:if>
            <dgm:if name="Name6" axis="ch" ptType="node" func="cnt" op="equ" val="2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3571"/>
                <dgm:constr type="w" for="ch" forName="accent_1" refType="h" refFor="ch" refForName="accent_1" op="equ"/>
                <dgm:constr type="ctrY" for="ch" forName="accent_1" refType="h" fact="0.2857"/>
                <dgm:constr type="ctrX" for="ch" forName="accent_1" refType="h" fact="0.1891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3571"/>
                <dgm:constr type="w" for="ch" forName="accent_2" refType="h" refFor="ch" refForName="accent_2" op="equ"/>
                <dgm:constr type="ctrY" for="ch" forName="accent_2" refType="h" fact="0.7143"/>
                <dgm:constr type="ctrX" for="ch" forName="accent_2" refType="h" fact="0.1891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primFontSz" for="ch" ptType="node" op="equ" val="65"/>
              </dgm:constrLst>
            </dgm:if>
            <dgm:if name="Name7" axis="ch" ptType="node" func="cnt" op="equ" val="3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25"/>
                <dgm:constr type="w" for="ch" forName="accent_1" refType="h" refFor="ch" refForName="accent_1" op="equ"/>
                <dgm:constr type="ctrY" for="ch" forName="accent_1" refType="h" fact="0.2"/>
                <dgm:constr type="ctrX" for="ch" forName="accent_1" refType="h" fact="0.1526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25"/>
                <dgm:constr type="w" for="ch" forName="accent_2" refType="h" refFor="ch" refForName="accent_2" op="equ"/>
                <dgm:constr type="ctrY" for="ch" forName="accent_2" refType="h" fact="0.5"/>
                <dgm:constr type="ctrX" for="ch" forName="accent_2" refType="h" fact="0.2253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25"/>
                <dgm:constr type="w" for="ch" forName="accent_3" refType="h" refFor="ch" refForName="accent_3" op="equ"/>
                <dgm:constr type="ctrY" for="ch" forName="accent_3" refType="h" fact="0.8"/>
                <dgm:constr type="ctrX" for="ch" forName="accent_3" refType="h" fact="0.1526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primFontSz" for="ch" ptType="node" op="equ" val="65"/>
              </dgm:constrLst>
            </dgm:if>
            <dgm:if name="Name8" axis="ch" ptType="node" func="cnt" op="equ" val="4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1923"/>
                <dgm:constr type="w" for="ch" forName="accent_1" refType="h" refFor="ch" refForName="accent_1" op="equ"/>
                <dgm:constr type="ctrY" for="ch" forName="accent_1" refType="h" fact="0.1538"/>
                <dgm:constr type="ctrX" for="ch" forName="accent_1" refType="h" fact="0.1268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1923"/>
                <dgm:constr type="w" for="ch" forName="accent_2" refType="h" refFor="ch" refForName="accent_2" op="equ"/>
                <dgm:constr type="ctrY" for="ch" forName="accent_2" refType="h" fact="0.3846"/>
                <dgm:constr type="ctrX" for="ch" forName="accent_2" refType="h" fact="0.215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1923"/>
                <dgm:constr type="w" for="ch" forName="accent_3" refType="h" refFor="ch" refForName="accent_3" op="equ"/>
                <dgm:constr type="ctrY" for="ch" forName="accent_3" refType="h" fact="0.6154"/>
                <dgm:constr type="ctrX" for="ch" forName="accent_3" refType="h" fact="0.215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h" for="ch" forName="accent_4" refType="h" fact="0.1923"/>
                <dgm:constr type="w" for="ch" forName="accent_4" refType="h" refFor="ch" refForName="accent_4" op="equ"/>
                <dgm:constr type="ctrY" for="ch" forName="accent_4" refType="h" fact="0.8462"/>
                <dgm:constr type="ctrX" for="ch" forName="accent_4" refType="h" fact="0.1268"/>
                <dgm:constr type="l" for="ch" forName="text_4" refType="ctrX" refFor="ch" refForName="accent_4"/>
                <dgm:constr type="r" for="ch" forName="text_4" refType="w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lMarg" for="ch" forName="text_4" refType="w" refFor="ch" refForName="accent_4" fact="1.8"/>
                <dgm:constr type="primFontSz" for="ch" ptType="node" op="equ" val="65"/>
              </dgm:constrLst>
            </dgm:if>
            <dgm:if name="Name9" axis="ch" ptType="node" func="cnt" op="equ" val="5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1563"/>
                <dgm:constr type="w" for="ch" forName="accent_1" refType="h" refFor="ch" refForName="accent_1" op="equ"/>
                <dgm:constr type="ctrY" for="ch" forName="accent_1" refType="h" fact="0.125"/>
                <dgm:constr type="ctrX" for="ch" forName="accent_1" refType="h" fact="0.1082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1563"/>
                <dgm:constr type="w" for="ch" forName="accent_2" refType="h" refFor="ch" refForName="accent_2" op="equ"/>
                <dgm:constr type="ctrY" for="ch" forName="accent_2" refType="h" fact="0.3125"/>
                <dgm:constr type="ctrX" for="ch" forName="accent_2" refType="h" fact="0.1978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1563"/>
                <dgm:constr type="w" for="ch" forName="accent_3" refType="h" refFor="ch" refForName="accent_3" op="equ"/>
                <dgm:constr type="ctrY" for="ch" forName="accent_3" refType="h" fact="0.5"/>
                <dgm:constr type="ctrX" for="ch" forName="accent_3" refType="h" fact="0.2253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h" for="ch" forName="accent_4" refType="h" fact="0.1563"/>
                <dgm:constr type="w" for="ch" forName="accent_4" refType="h" refFor="ch" refForName="accent_4" op="equ"/>
                <dgm:constr type="ctrY" for="ch" forName="accent_4" refType="h" fact="0.6875"/>
                <dgm:constr type="ctrX" for="ch" forName="accent_4" refType="h" fact="0.1978"/>
                <dgm:constr type="l" for="ch" forName="text_4" refType="ctrX" refFor="ch" refForName="accent_4"/>
                <dgm:constr type="r" for="ch" forName="text_4" refType="w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lMarg" for="ch" forName="text_4" refType="w" refFor="ch" refForName="accent_4" fact="1.8"/>
                <dgm:constr type="h" for="ch" forName="accent_5" refType="h" fact="0.1563"/>
                <dgm:constr type="w" for="ch" forName="accent_5" refType="h" refFor="ch" refForName="accent_5" op="equ"/>
                <dgm:constr type="ctrY" for="ch" forName="accent_5" refType="h" fact="0.875"/>
                <dgm:constr type="ctrX" for="ch" forName="accent_5" refType="h" fact="0.1082"/>
                <dgm:constr type="l" for="ch" forName="text_5" refType="ctrX" refFor="ch" refForName="accent_5"/>
                <dgm:constr type="r" for="ch" forName="text_5" refType="w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lMarg" for="ch" forName="text_5" refType="w" refFor="ch" refForName="accent_5" fact="1.8"/>
                <dgm:constr type="primFontSz" for="ch" ptType="node" op="equ" val="65"/>
              </dgm:constrLst>
            </dgm:if>
            <dgm:if name="Name10" axis="ch" ptType="node" func="cnt" op="equ" val="6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1316"/>
                <dgm:constr type="w" for="ch" forName="accent_1" refType="h" refFor="ch" refForName="accent_1" op="equ"/>
                <dgm:constr type="ctrY" for="ch" forName="accent_1" refType="h" fact="0.1053"/>
                <dgm:constr type="ctrX" for="ch" forName="accent_1" refType="h" fact="0.0943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1316"/>
                <dgm:constr type="w" for="ch" forName="accent_2" refType="h" refFor="ch" refForName="accent_2" op="equ"/>
                <dgm:constr type="ctrY" for="ch" forName="accent_2" refType="h" fact="0.2632"/>
                <dgm:constr type="ctrX" for="ch" forName="accent_2" refType="h" fact="0.1809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1316"/>
                <dgm:constr type="w" for="ch" forName="accent_3" refType="h" refFor="ch" refForName="accent_3" op="equ"/>
                <dgm:constr type="ctrY" for="ch" forName="accent_3" refType="h" fact="0.4211"/>
                <dgm:constr type="ctrX" for="ch" forName="accent_3" refType="h" fact="0.2205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h" for="ch" forName="accent_4" refType="h" fact="0.1316"/>
                <dgm:constr type="w" for="ch" forName="accent_4" refType="h" refFor="ch" refForName="accent_4" op="equ"/>
                <dgm:constr type="ctrY" for="ch" forName="accent_4" refType="h" fact="0.5789"/>
                <dgm:constr type="ctrX" for="ch" forName="accent_4" refType="h" fact="0.2205"/>
                <dgm:constr type="l" for="ch" forName="text_4" refType="ctrX" refFor="ch" refForName="accent_4"/>
                <dgm:constr type="r" for="ch" forName="text_4" refType="w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lMarg" for="ch" forName="text_4" refType="w" refFor="ch" refForName="accent_4" fact="1.8"/>
                <dgm:constr type="h" for="ch" forName="accent_5" refType="h" fact="0.1316"/>
                <dgm:constr type="w" for="ch" forName="accent_5" refType="h" refFor="ch" refForName="accent_5" op="equ"/>
                <dgm:constr type="ctrY" for="ch" forName="accent_5" refType="h" fact="0.7368"/>
                <dgm:constr type="ctrX" for="ch" forName="accent_5" refType="h" fact="0.1809"/>
                <dgm:constr type="l" for="ch" forName="text_5" refType="ctrX" refFor="ch" refForName="accent_5"/>
                <dgm:constr type="r" for="ch" forName="text_5" refType="w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lMarg" for="ch" forName="text_5" refType="w" refFor="ch" refForName="accent_5" fact="1.8"/>
                <dgm:constr type="h" for="ch" forName="accent_6" refType="h" fact="0.1316"/>
                <dgm:constr type="w" for="ch" forName="accent_6" refType="h" refFor="ch" refForName="accent_6" op="equ"/>
                <dgm:constr type="ctrY" for="ch" forName="accent_6" refType="h" fact="0.8947"/>
                <dgm:constr type="ctrX" for="ch" forName="accent_6" refType="h" fact="0.0943"/>
                <dgm:constr type="l" for="ch" forName="text_6" refType="ctrX" refFor="ch" refForName="accent_6"/>
                <dgm:constr type="r" for="ch" forName="text_6" refType="w"/>
                <dgm:constr type="w" for="ch" forName="text_6" refType="h" refFor="ch" refForName="text_6" op="gte"/>
                <dgm:constr type="h" for="ch" forName="text_6" refType="h" refFor="ch" refForName="accent_6" fact="0.8"/>
                <dgm:constr type="ctrY" for="ch" forName="text_6" refType="ctrY" refFor="ch" refForName="accent_6"/>
                <dgm:constr type="lMarg" for="ch" forName="text_6" refType="w" refFor="ch" refForName="accent_6" fact="1.8"/>
                <dgm:constr type="primFontSz" for="ch" ptType="node" op="equ" val="65"/>
              </dgm:constrLst>
            </dgm:if>
            <dgm:else name="Name11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1136"/>
                <dgm:constr type="w" for="ch" forName="accent_1" refType="h" refFor="ch" refForName="accent_1" op="equ"/>
                <dgm:constr type="ctrY" for="ch" forName="accent_1" refType="h" fact="0.0909"/>
                <dgm:constr type="ctrX" for="ch" forName="accent_1" refType="h" fact="0.0835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1136"/>
                <dgm:constr type="w" for="ch" forName="accent_2" refType="h" refFor="ch" refForName="accent_2" op="equ"/>
                <dgm:constr type="ctrY" for="ch" forName="accent_2" refType="h" fact="0.2273"/>
                <dgm:constr type="ctrX" for="ch" forName="accent_2" refType="h" fact="0.1658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1136"/>
                <dgm:constr type="w" for="ch" forName="accent_3" refType="h" refFor="ch" refForName="accent_3" op="equ"/>
                <dgm:constr type="ctrY" for="ch" forName="accent_3" refType="h" fact="0.3636"/>
                <dgm:constr type="ctrX" for="ch" forName="accent_3" refType="h" fact="0.2109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h" for="ch" forName="accent_4" refType="h" fact="0.1136"/>
                <dgm:constr type="w" for="ch" forName="accent_4" refType="h" refFor="ch" refForName="accent_4" op="equ"/>
                <dgm:constr type="ctrY" for="ch" forName="accent_4" refType="h" fact="0.5"/>
                <dgm:constr type="ctrX" for="ch" forName="accent_4" refType="h" fact="0.2253"/>
                <dgm:constr type="l" for="ch" forName="text_4" refType="ctrX" refFor="ch" refForName="accent_4"/>
                <dgm:constr type="r" for="ch" forName="text_4" refType="w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lMarg" for="ch" forName="text_4" refType="w" refFor="ch" refForName="accent_4" fact="1.8"/>
                <dgm:constr type="h" for="ch" forName="accent_5" refType="h" fact="0.1136"/>
                <dgm:constr type="w" for="ch" forName="accent_5" refType="h" refFor="ch" refForName="accent_5" op="equ"/>
                <dgm:constr type="ctrY" for="ch" forName="accent_5" refType="h" fact="0.6364"/>
                <dgm:constr type="ctrX" for="ch" forName="accent_5" refType="h" fact="0.2109"/>
                <dgm:constr type="l" for="ch" forName="text_5" refType="ctrX" refFor="ch" refForName="accent_5"/>
                <dgm:constr type="r" for="ch" forName="text_5" refType="w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lMarg" for="ch" forName="text_5" refType="w" refFor="ch" refForName="accent_5" fact="1.8"/>
                <dgm:constr type="h" for="ch" forName="accent_6" refType="h" fact="0.1136"/>
                <dgm:constr type="w" for="ch" forName="accent_6" refType="h" refFor="ch" refForName="accent_6" op="equ"/>
                <dgm:constr type="ctrY" for="ch" forName="accent_6" refType="h" fact="0.7727"/>
                <dgm:constr type="ctrX" for="ch" forName="accent_6" refType="h" fact="0.1658"/>
                <dgm:constr type="l" for="ch" forName="text_6" refType="ctrX" refFor="ch" refForName="accent_6"/>
                <dgm:constr type="r" for="ch" forName="text_6" refType="w"/>
                <dgm:constr type="w" for="ch" forName="text_6" refType="h" refFor="ch" refForName="text_6" op="gte"/>
                <dgm:constr type="h" for="ch" forName="text_6" refType="h" refFor="ch" refForName="accent_6" fact="0.8"/>
                <dgm:constr type="ctrY" for="ch" forName="text_6" refType="ctrY" refFor="ch" refForName="accent_6"/>
                <dgm:constr type="lMarg" for="ch" forName="text_6" refType="w" refFor="ch" refForName="accent_6" fact="1.8"/>
                <dgm:constr type="h" for="ch" forName="accent_7" refType="h" fact="0.1136"/>
                <dgm:constr type="w" for="ch" forName="accent_7" refType="h" refFor="ch" refForName="accent_7" op="equ"/>
                <dgm:constr type="ctrY" for="ch" forName="accent_7" refType="h" fact="0.9091"/>
                <dgm:constr type="ctrX" for="ch" forName="accent_7" refType="h" fact="0.0835"/>
                <dgm:constr type="l" for="ch" forName="text_7" refType="ctrX" refFor="ch" refForName="accent_7"/>
                <dgm:constr type="r" for="ch" forName="text_7" refType="w"/>
                <dgm:constr type="w" for="ch" forName="text_7" refType="h" refFor="ch" refForName="text_7" op="gte"/>
                <dgm:constr type="h" for="ch" forName="text_7" refType="h" refFor="ch" refForName="accent_7" fact="0.8"/>
                <dgm:constr type="ctrY" for="ch" forName="text_7" refType="ctrY" refFor="ch" refForName="accent_7"/>
                <dgm:constr type="lMarg" for="ch" forName="text_7" refType="w" refFor="ch" refForName="accent_7" fact="1.8"/>
                <dgm:constr type="primFontSz" for="ch" ptType="node" op="equ" val="65"/>
              </dgm:constrLst>
            </dgm:else>
          </dgm:choose>
        </dgm:if>
        <dgm:else name="Name12">
          <dgm:choose name="Name13">
            <dgm:if name="Name14" axis="ch" ptType="node" func="cnt" op="equ" val="1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625"/>
                <dgm:constr type="w" for="ch" forName="accent_1" refType="h" refFor="ch" refForName="accent_1" op="equ"/>
                <dgm:constr type="ctrY" for="ch" forName="accent_1" refType="h" fact="0.5"/>
                <dgm:constr type="ctrX" for="ch" forName="accent_1" refType="w"/>
                <dgm:constr type="ctrXOff" for="ch" forName="accent_1" refType="h" fact="-0.2253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primFontSz" for="ch" ptType="node" op="equ" val="65"/>
              </dgm:constrLst>
            </dgm:if>
            <dgm:if name="Name15" axis="ch" ptType="node" func="cnt" op="equ" val="2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3571"/>
                <dgm:constr type="w" for="ch" forName="accent_1" refType="h" refFor="ch" refForName="accent_1" op="equ"/>
                <dgm:constr type="ctrY" for="ch" forName="accent_1" refType="h" fact="0.2857"/>
                <dgm:constr type="ctrX" for="ch" forName="accent_1" refType="w"/>
                <dgm:constr type="ctrXOff" for="ch" forName="accent_1" refType="h" fact="-0.1891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3571"/>
                <dgm:constr type="w" for="ch" forName="accent_2" refType="h" refFor="ch" refForName="accent_2" op="equ"/>
                <dgm:constr type="ctrY" for="ch" forName="accent_2" refType="h" fact="0.7143"/>
                <dgm:constr type="ctrX" for="ch" forName="accent_2" refType="w"/>
                <dgm:constr type="ctrXOff" for="ch" forName="accent_2" refType="h" fact="-0.1891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primFontSz" for="ch" ptType="node" op="equ" val="65"/>
              </dgm:constrLst>
            </dgm:if>
            <dgm:if name="Name16" axis="ch" ptType="node" func="cnt" op="equ" val="3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25"/>
                <dgm:constr type="w" for="ch" forName="accent_1" refType="h" refFor="ch" refForName="accent_1" op="equ"/>
                <dgm:constr type="ctrY" for="ch" forName="accent_1" refType="h" fact="0.2"/>
                <dgm:constr type="ctrX" for="ch" forName="accent_1" refType="w"/>
                <dgm:constr type="ctrXOff" for="ch" forName="accent_1" refType="h" fact="-0.1526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25"/>
                <dgm:constr type="w" for="ch" forName="accent_2" refType="h" refFor="ch" refForName="accent_2" op="equ"/>
                <dgm:constr type="ctrY" for="ch" forName="accent_2" refType="h" fact="0.5"/>
                <dgm:constr type="ctrX" for="ch" forName="accent_2" refType="w"/>
                <dgm:constr type="ctrXOff" for="ch" forName="accent_2" refType="h" fact="-0.2253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25"/>
                <dgm:constr type="w" for="ch" forName="accent_3" refType="h" refFor="ch" refForName="accent_3" op="equ"/>
                <dgm:constr type="ctrY" for="ch" forName="accent_3" refType="h" fact="0.8"/>
                <dgm:constr type="ctrX" for="ch" forName="accent_3" refType="w"/>
                <dgm:constr type="ctrXOff" for="ch" forName="accent_3" refType="h" fact="-0.1526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primFontSz" for="ch" ptType="node" op="equ" val="65"/>
              </dgm:constrLst>
            </dgm:if>
            <dgm:if name="Name17" axis="ch" ptType="node" func="cnt" op="equ" val="4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1923"/>
                <dgm:constr type="w" for="ch" forName="accent_1" refType="h" refFor="ch" refForName="accent_1" op="equ"/>
                <dgm:constr type="ctrY" for="ch" forName="accent_1" refType="h" fact="0.1538"/>
                <dgm:constr type="ctrX" for="ch" forName="accent_1" refType="w"/>
                <dgm:constr type="ctrXOff" for="ch" forName="accent_1" refType="h" fact="-0.1268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1923"/>
                <dgm:constr type="w" for="ch" forName="accent_2" refType="h" refFor="ch" refForName="accent_2" op="equ"/>
                <dgm:constr type="ctrY" for="ch" forName="accent_2" refType="h" fact="0.3846"/>
                <dgm:constr type="ctrX" for="ch" forName="accent_2" refType="w"/>
                <dgm:constr type="ctrXOff" for="ch" forName="accent_2" refType="h" fact="-0.215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1923"/>
                <dgm:constr type="w" for="ch" forName="accent_3" refType="h" refFor="ch" refForName="accent_3" op="equ"/>
                <dgm:constr type="ctrY" for="ch" forName="accent_3" refType="h" fact="0.6154"/>
                <dgm:constr type="ctrX" for="ch" forName="accent_3" refType="w"/>
                <dgm:constr type="ctrXOff" for="ch" forName="accent_3" refType="h" fact="-0.215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h" for="ch" forName="accent_4" refType="h" fact="0.1923"/>
                <dgm:constr type="w" for="ch" forName="accent_4" refType="h" refFor="ch" refForName="accent_4" op="equ"/>
                <dgm:constr type="ctrY" for="ch" forName="accent_4" refType="h" fact="0.8462"/>
                <dgm:constr type="ctrX" for="ch" forName="accent_4" refType="w"/>
                <dgm:constr type="ctrXOff" for="ch" forName="accent_4" refType="h" fact="-0.1268"/>
                <dgm:constr type="r" for="ch" forName="text_4" refType="ctrX" refFor="ch" refForName="accent_4"/>
                <dgm:constr type="rOff" for="ch" forName="text_4" refType="ctrXOff" refFor="ch" refForName="accent_4"/>
                <dgm:constr type="l" for="ch" forName="text_4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rMarg" for="ch" forName="text_4" refType="w" refFor="ch" refForName="accent_4" fact="1.8"/>
                <dgm:constr type="primFontSz" for="ch" ptType="node" op="equ" val="65"/>
              </dgm:constrLst>
            </dgm:if>
            <dgm:if name="Name18" axis="ch" ptType="node" func="cnt" op="equ" val="5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1563"/>
                <dgm:constr type="w" for="ch" forName="accent_1" refType="h" refFor="ch" refForName="accent_1" op="equ"/>
                <dgm:constr type="ctrY" for="ch" forName="accent_1" refType="h" fact="0.125"/>
                <dgm:constr type="ctrX" for="ch" forName="accent_1" refType="w"/>
                <dgm:constr type="ctrXOff" for="ch" forName="accent_1" refType="h" fact="-0.1082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1563"/>
                <dgm:constr type="w" for="ch" forName="accent_2" refType="h" refFor="ch" refForName="accent_2" op="equ"/>
                <dgm:constr type="ctrY" for="ch" forName="accent_2" refType="h" fact="0.3125"/>
                <dgm:constr type="ctrX" for="ch" forName="accent_2" refType="w"/>
                <dgm:constr type="ctrXOff" for="ch" forName="accent_2" refType="h" fact="-0.1978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1563"/>
                <dgm:constr type="w" for="ch" forName="accent_3" refType="h" refFor="ch" refForName="accent_3" op="equ"/>
                <dgm:constr type="ctrY" for="ch" forName="accent_3" refType="h" fact="0.5"/>
                <dgm:constr type="ctrX" for="ch" forName="accent_3" refType="w"/>
                <dgm:constr type="ctrXOff" for="ch" forName="accent_3" refType="h" fact="-0.2253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h" for="ch" forName="accent_4" refType="h" fact="0.1563"/>
                <dgm:constr type="w" for="ch" forName="accent_4" refType="h" refFor="ch" refForName="accent_4" op="equ"/>
                <dgm:constr type="ctrY" for="ch" forName="accent_4" refType="h" fact="0.6875"/>
                <dgm:constr type="ctrX" for="ch" forName="accent_4" refType="w"/>
                <dgm:constr type="ctrXOff" for="ch" forName="accent_4" refType="h" fact="-0.1978"/>
                <dgm:constr type="r" for="ch" forName="text_4" refType="ctrX" refFor="ch" refForName="accent_4"/>
                <dgm:constr type="rOff" for="ch" forName="text_4" refType="ctrXOff" refFor="ch" refForName="accent_4"/>
                <dgm:constr type="l" for="ch" forName="text_4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rMarg" for="ch" forName="text_4" refType="w" refFor="ch" refForName="accent_4" fact="1.8"/>
                <dgm:constr type="h" for="ch" forName="accent_5" refType="h" fact="0.1563"/>
                <dgm:constr type="w" for="ch" forName="accent_5" refType="h" refFor="ch" refForName="accent_5" op="equ"/>
                <dgm:constr type="ctrY" for="ch" forName="accent_5" refType="h" fact="0.875"/>
                <dgm:constr type="ctrX" for="ch" forName="accent_5" refType="w"/>
                <dgm:constr type="ctrXOff" for="ch" forName="accent_5" refType="h" fact="-0.1082"/>
                <dgm:constr type="r" for="ch" forName="text_5" refType="ctrX" refFor="ch" refForName="accent_5"/>
                <dgm:constr type="rOff" for="ch" forName="text_5" refType="ctrXOff" refFor="ch" refForName="accent_5"/>
                <dgm:constr type="l" for="ch" forName="text_5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rMarg" for="ch" forName="text_5" refType="w" refFor="ch" refForName="accent_5" fact="1.8"/>
                <dgm:constr type="primFontSz" for="ch" ptType="node" op="equ" val="65"/>
              </dgm:constrLst>
            </dgm:if>
            <dgm:if name="Name19" axis="ch" ptType="node" func="cnt" op="equ" val="6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1316"/>
                <dgm:constr type="w" for="ch" forName="accent_1" refType="h" refFor="ch" refForName="accent_1" op="equ"/>
                <dgm:constr type="ctrY" for="ch" forName="accent_1" refType="h" fact="0.1053"/>
                <dgm:constr type="ctrX" for="ch" forName="accent_1" refType="w"/>
                <dgm:constr type="ctrXOff" for="ch" forName="accent_1" refType="h" fact="-0.0943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1316"/>
                <dgm:constr type="w" for="ch" forName="accent_2" refType="h" refFor="ch" refForName="accent_2" op="equ"/>
                <dgm:constr type="ctrY" for="ch" forName="accent_2" refType="h" fact="0.2632"/>
                <dgm:constr type="ctrX" for="ch" forName="accent_2" refType="w"/>
                <dgm:constr type="ctrXOff" for="ch" forName="accent_2" refType="h" fact="-0.1809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1316"/>
                <dgm:constr type="w" for="ch" forName="accent_3" refType="h" refFor="ch" refForName="accent_3" op="equ"/>
                <dgm:constr type="ctrY" for="ch" forName="accent_3" refType="h" fact="0.4211"/>
                <dgm:constr type="ctrX" for="ch" forName="accent_3" refType="w"/>
                <dgm:constr type="ctrXOff" for="ch" forName="accent_3" refType="h" fact="-0.2205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h" for="ch" forName="accent_4" refType="h" fact="0.1316"/>
                <dgm:constr type="w" for="ch" forName="accent_4" refType="h" refFor="ch" refForName="accent_4" op="equ"/>
                <dgm:constr type="ctrY" for="ch" forName="accent_4" refType="h" fact="0.5789"/>
                <dgm:constr type="ctrX" for="ch" forName="accent_4" refType="w"/>
                <dgm:constr type="ctrXOff" for="ch" forName="accent_4" refType="h" fact="-0.2205"/>
                <dgm:constr type="r" for="ch" forName="text_4" refType="ctrX" refFor="ch" refForName="accent_4"/>
                <dgm:constr type="rOff" for="ch" forName="text_4" refType="ctrXOff" refFor="ch" refForName="accent_4"/>
                <dgm:constr type="l" for="ch" forName="text_4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rMarg" for="ch" forName="text_4" refType="w" refFor="ch" refForName="accent_4" fact="1.8"/>
                <dgm:constr type="h" for="ch" forName="accent_5" refType="h" fact="0.1316"/>
                <dgm:constr type="w" for="ch" forName="accent_5" refType="h" refFor="ch" refForName="accent_5" op="equ"/>
                <dgm:constr type="ctrY" for="ch" forName="accent_5" refType="h" fact="0.7368"/>
                <dgm:constr type="ctrX" for="ch" forName="accent_5" refType="w"/>
                <dgm:constr type="ctrXOff" for="ch" forName="accent_5" refType="h" fact="-0.1809"/>
                <dgm:constr type="r" for="ch" forName="text_5" refType="ctrX" refFor="ch" refForName="accent_5"/>
                <dgm:constr type="rOff" for="ch" forName="text_5" refType="ctrXOff" refFor="ch" refForName="accent_5"/>
                <dgm:constr type="l" for="ch" forName="text_5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rMarg" for="ch" forName="text_5" refType="w" refFor="ch" refForName="accent_5" fact="1.8"/>
                <dgm:constr type="h" for="ch" forName="accent_6" refType="h" fact="0.1316"/>
                <dgm:constr type="w" for="ch" forName="accent_6" refType="h" refFor="ch" refForName="accent_6" op="equ"/>
                <dgm:constr type="ctrY" for="ch" forName="accent_6" refType="h" fact="0.8947"/>
                <dgm:constr type="ctrX" for="ch" forName="accent_6" refType="w"/>
                <dgm:constr type="ctrXOff" for="ch" forName="accent_6" refType="h" fact="-0.0943"/>
                <dgm:constr type="r" for="ch" forName="text_6" refType="ctrX" refFor="ch" refForName="accent_6"/>
                <dgm:constr type="rOff" for="ch" forName="text_6" refType="ctrXOff" refFor="ch" refForName="accent_6"/>
                <dgm:constr type="l" for="ch" forName="text_6"/>
                <dgm:constr type="w" for="ch" forName="text_6" refType="h" refFor="ch" refForName="text_6" op="gte"/>
                <dgm:constr type="h" for="ch" forName="text_6" refType="h" refFor="ch" refForName="accent_6" fact="0.8"/>
                <dgm:constr type="ctrY" for="ch" forName="text_6" refType="ctrY" refFor="ch" refForName="accent_6"/>
                <dgm:constr type="rMarg" for="ch" forName="text_6" refType="w" refFor="ch" refForName="accent_6" fact="1.8"/>
                <dgm:constr type="primFontSz" for="ch" ptType="node" op="equ" val="65"/>
              </dgm:constrLst>
            </dgm:if>
            <dgm:else name="Name20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1136"/>
                <dgm:constr type="w" for="ch" forName="accent_1" refType="h" refFor="ch" refForName="accent_1" op="equ"/>
                <dgm:constr type="ctrY" for="ch" forName="accent_1" refType="h" fact="0.0909"/>
                <dgm:constr type="ctrX" for="ch" forName="accent_1" refType="w"/>
                <dgm:constr type="ctrXOff" for="ch" forName="accent_1" refType="h" fact="-0.0835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1136"/>
                <dgm:constr type="w" for="ch" forName="accent_2" refType="h" refFor="ch" refForName="accent_2" op="equ"/>
                <dgm:constr type="ctrY" for="ch" forName="accent_2" refType="h" fact="0.2273"/>
                <dgm:constr type="ctrX" for="ch" forName="accent_2" refType="w"/>
                <dgm:constr type="ctrXOff" for="ch" forName="accent_2" refType="h" fact="-0.1658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1136"/>
                <dgm:constr type="w" for="ch" forName="accent_3" refType="h" refFor="ch" refForName="accent_3" op="equ"/>
                <dgm:constr type="ctrY" for="ch" forName="accent_3" refType="h" fact="0.3636"/>
                <dgm:constr type="ctrX" for="ch" forName="accent_3" refType="w"/>
                <dgm:constr type="ctrXOff" for="ch" forName="accent_3" refType="h" fact="-0.2109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h" for="ch" forName="accent_4" refType="h" fact="0.1136"/>
                <dgm:constr type="w" for="ch" forName="accent_4" refType="h" refFor="ch" refForName="accent_4" op="equ"/>
                <dgm:constr type="ctrY" for="ch" forName="accent_4" refType="h" fact="0.5"/>
                <dgm:constr type="ctrX" for="ch" forName="accent_4" refType="w"/>
                <dgm:constr type="ctrXOff" for="ch" forName="accent_4" refType="h" fact="-0.2253"/>
                <dgm:constr type="r" for="ch" forName="text_4" refType="ctrX" refFor="ch" refForName="accent_4"/>
                <dgm:constr type="rOff" for="ch" forName="text_4" refType="ctrXOff" refFor="ch" refForName="accent_4"/>
                <dgm:constr type="l" for="ch" forName="text_4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rMarg" for="ch" forName="text_4" refType="w" refFor="ch" refForName="accent_4" fact="1.8"/>
                <dgm:constr type="h" for="ch" forName="accent_5" refType="h" fact="0.1136"/>
                <dgm:constr type="w" for="ch" forName="accent_5" refType="h" refFor="ch" refForName="accent_5" op="equ"/>
                <dgm:constr type="ctrY" for="ch" forName="accent_5" refType="h" fact="0.6364"/>
                <dgm:constr type="ctrX" for="ch" forName="accent_5" refType="w"/>
                <dgm:constr type="ctrXOff" for="ch" forName="accent_5" refType="h" fact="-0.2109"/>
                <dgm:constr type="r" for="ch" forName="text_5" refType="ctrX" refFor="ch" refForName="accent_5"/>
                <dgm:constr type="rOff" for="ch" forName="text_5" refType="ctrXOff" refFor="ch" refForName="accent_5"/>
                <dgm:constr type="l" for="ch" forName="text_5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rMarg" for="ch" forName="text_5" refType="w" refFor="ch" refForName="accent_5" fact="1.8"/>
                <dgm:constr type="h" for="ch" forName="accent_6" refType="h" fact="0.1136"/>
                <dgm:constr type="w" for="ch" forName="accent_6" refType="h" refFor="ch" refForName="accent_6" op="equ"/>
                <dgm:constr type="ctrY" for="ch" forName="accent_6" refType="h" fact="0.7727"/>
                <dgm:constr type="ctrX" for="ch" forName="accent_6" refType="w"/>
                <dgm:constr type="ctrXOff" for="ch" forName="accent_6" refType="h" fact="-0.1658"/>
                <dgm:constr type="r" for="ch" forName="text_6" refType="ctrX" refFor="ch" refForName="accent_6"/>
                <dgm:constr type="rOff" for="ch" forName="text_6" refType="ctrXOff" refFor="ch" refForName="accent_6"/>
                <dgm:constr type="l" for="ch" forName="text_6"/>
                <dgm:constr type="w" for="ch" forName="text_6" refType="h" refFor="ch" refForName="text_6" op="gte"/>
                <dgm:constr type="h" for="ch" forName="text_6" refType="h" refFor="ch" refForName="accent_6" fact="0.8"/>
                <dgm:constr type="ctrY" for="ch" forName="text_6" refType="ctrY" refFor="ch" refForName="accent_6"/>
                <dgm:constr type="rMarg" for="ch" forName="text_6" refType="w" refFor="ch" refForName="accent_6" fact="1.8"/>
                <dgm:constr type="h" for="ch" forName="accent_7" refType="h" fact="0.1136"/>
                <dgm:constr type="w" for="ch" forName="accent_7" refType="h" refFor="ch" refForName="accent_7" op="equ"/>
                <dgm:constr type="ctrY" for="ch" forName="accent_7" refType="h" fact="0.9091"/>
                <dgm:constr type="ctrX" for="ch" forName="accent_7" refType="w"/>
                <dgm:constr type="ctrXOff" for="ch" forName="accent_7" refType="h" fact="-0.0835"/>
                <dgm:constr type="r" for="ch" forName="text_7" refType="ctrX" refFor="ch" refForName="accent_7"/>
                <dgm:constr type="rOff" for="ch" forName="text_7" refType="ctrXOff" refFor="ch" refForName="accent_7"/>
                <dgm:constr type="l" for="ch" forName="text_7"/>
                <dgm:constr type="w" for="ch" forName="text_7" refType="h" refFor="ch" refForName="text_7" op="gte"/>
                <dgm:constr type="h" for="ch" forName="text_7" refType="h" refFor="ch" refForName="accent_7" fact="0.8"/>
                <dgm:constr type="ctrY" for="ch" forName="text_7" refType="ctrY" refFor="ch" refForName="accent_7"/>
                <dgm:constr type="rMarg" for="ch" forName="text_7" refType="w" refFor="ch" refForName="accent_7" fact="1.8"/>
                <dgm:constr type="primFontSz" for="ch" ptType="node" op="equ" val="65"/>
              </dgm:constrLst>
            </dgm:else>
          </dgm:choose>
        </dgm:else>
      </dgm:choose>
      <dgm:layoutNode name="cycle">
        <dgm:choose name="Name21">
          <dgm:if name="Name22" func="var" arg="dir" op="equ" val="norm">
            <dgm:alg type="cycle">
              <dgm:param type="stAng" val="45"/>
              <dgm:param type="spanAng" val="90"/>
            </dgm:alg>
          </dgm:if>
          <dgm:else name="Name23">
            <dgm:alg type="cycle">
              <dgm:param type="stAng" val="225"/>
              <dgm:param type="spanAng" val="90"/>
            </dgm:alg>
          </dgm:else>
        </dgm:choose>
        <dgm:shape xmlns:r="http://schemas.openxmlformats.org/officeDocument/2006/relationships" r:blip="">
          <dgm:adjLst/>
        </dgm:shape>
        <dgm:presOf/>
        <dgm:constrLst>
          <dgm:constr type="w" for="ch" val="1"/>
          <dgm:constr type="h" for="ch" val="1"/>
          <dgm:constr type="diam" for="ch" forName="conn" refType="diam"/>
        </dgm:constrLst>
        <dgm:layoutNode name="srcNode">
          <dgm:alg type="sp"/>
          <dgm:shape xmlns:r="http://schemas.openxmlformats.org/officeDocument/2006/relationships" type="rect" r:blip="" hideGeom="1">
            <dgm:adjLst/>
          </dgm:shape>
          <dgm:presOf/>
        </dgm:layoutNode>
        <dgm:layoutNode name="conn" styleLbl="parChTrans1D2">
          <dgm:alg type="conn">
            <dgm:param type="connRout" val="curve"/>
            <dgm:param type="srcNode" val="srcNode"/>
            <dgm:param type="dstNode" val="dstNode"/>
            <dgm:param type="begPts" val="ctr"/>
            <dgm:param type="endPts" val="ctr"/>
            <dgm:param type="endSty" val="noArr"/>
          </dgm:alg>
          <dgm:shape xmlns:r="http://schemas.openxmlformats.org/officeDocument/2006/relationships" type="conn" r:blip="">
            <dgm:adjLst/>
          </dgm:shape>
          <dgm:presOf axis="desOrSelf" ptType="sibTrans" hideLastTrans="0" st="0" cnt="1"/>
          <dgm:constrLst>
            <dgm:constr type="begPad"/>
            <dgm:constr type="endPad"/>
          </dgm:constrLst>
        </dgm:layoutNode>
        <dgm:layoutNode name="extraNode">
          <dgm:alg type="sp"/>
          <dgm:shape xmlns:r="http://schemas.openxmlformats.org/officeDocument/2006/relationships" type="rect" r:blip="" hideGeom="1">
            <dgm:adjLst/>
          </dgm:shape>
          <dgm:presOf/>
        </dgm:layoutNode>
        <dgm:layoutNode name="dstNode">
          <dgm:alg type="sp"/>
          <dgm:shape xmlns:r="http://schemas.openxmlformats.org/officeDocument/2006/relationships" type="rect" r:blip="" hideGeom="1">
            <dgm:adjLst/>
          </dgm:shape>
          <dgm:presOf/>
        </dgm:layoutNode>
      </dgm:layoutNode>
      <dgm:forEach name="wrapper" axis="self" ptType="parTrans">
        <dgm:forEach name="wrapper2" axis="self" ptType="sibTrans" st="2">
          <dgm:forEach name="accentRepeat" axis="self">
            <dgm:layoutNode name="accentRepeatNode" styleLbl="solidFgAcc1">
              <dgm:alg type="sp"/>
              <dgm:shape xmlns:r="http://schemas.openxmlformats.org/officeDocument/2006/relationships" type="ellipse" r:blip="">
                <dgm:adjLst/>
              </dgm:shape>
              <dgm:presOf/>
            </dgm:layoutNode>
          </dgm:forEach>
        </dgm:forEach>
      </dgm:forEach>
      <dgm:forEach name="Name24" axis="ch" ptType="node" cnt="1">
        <dgm:layoutNode name="text_1" styleLbl="node1">
          <dgm:varLst>
            <dgm:bulletEnabled val="1"/>
          </dgm:varLst>
          <dgm:choose name="Name25">
            <dgm:if name="Name26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27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1">
          <dgm:alg type="sp"/>
          <dgm:shape xmlns:r="http://schemas.openxmlformats.org/officeDocument/2006/relationships" r:blip="">
            <dgm:adjLst/>
          </dgm:shape>
          <dgm:presOf/>
          <dgm:constrLst/>
          <dgm:forEach name="Name28" ref="accentRepeat"/>
        </dgm:layoutNode>
      </dgm:forEach>
      <dgm:forEach name="Name29" axis="ch" ptType="node" st="2" cnt="1">
        <dgm:layoutNode name="text_2" styleLbl="node1">
          <dgm:varLst>
            <dgm:bulletEnabled val="1"/>
          </dgm:varLst>
          <dgm:choose name="Name30">
            <dgm:if name="Name31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32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2">
          <dgm:alg type="sp"/>
          <dgm:shape xmlns:r="http://schemas.openxmlformats.org/officeDocument/2006/relationships" r:blip="">
            <dgm:adjLst/>
          </dgm:shape>
          <dgm:presOf/>
          <dgm:constrLst/>
          <dgm:forEach name="Name33" ref="accentRepeat"/>
        </dgm:layoutNode>
      </dgm:forEach>
      <dgm:forEach name="Name34" axis="ch" ptType="node" st="3" cnt="1">
        <dgm:layoutNode name="text_3" styleLbl="node1">
          <dgm:varLst>
            <dgm:bulletEnabled val="1"/>
          </dgm:varLst>
          <dgm:choose name="Name35">
            <dgm:if name="Name36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37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3">
          <dgm:alg type="sp"/>
          <dgm:shape xmlns:r="http://schemas.openxmlformats.org/officeDocument/2006/relationships" r:blip="">
            <dgm:adjLst/>
          </dgm:shape>
          <dgm:presOf/>
          <dgm:constrLst/>
          <dgm:forEach name="Name38" ref="accentRepeat"/>
        </dgm:layoutNode>
      </dgm:forEach>
      <dgm:forEach name="Name39" axis="ch" ptType="node" st="4" cnt="1">
        <dgm:layoutNode name="text_4" styleLbl="node1">
          <dgm:varLst>
            <dgm:bulletEnabled val="1"/>
          </dgm:varLst>
          <dgm:choose name="Name40">
            <dgm:if name="Name41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42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4">
          <dgm:alg type="sp"/>
          <dgm:shape xmlns:r="http://schemas.openxmlformats.org/officeDocument/2006/relationships" r:blip="">
            <dgm:adjLst/>
          </dgm:shape>
          <dgm:presOf/>
          <dgm:constrLst/>
          <dgm:forEach name="Name43" ref="accentRepeat"/>
        </dgm:layoutNode>
      </dgm:forEach>
      <dgm:forEach name="Name44" axis="ch" ptType="node" st="5" cnt="1">
        <dgm:layoutNode name="text_5" styleLbl="node1">
          <dgm:varLst>
            <dgm:bulletEnabled val="1"/>
          </dgm:varLst>
          <dgm:choose name="Name45">
            <dgm:if name="Name46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47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5">
          <dgm:alg type="sp"/>
          <dgm:shape xmlns:r="http://schemas.openxmlformats.org/officeDocument/2006/relationships" r:blip="">
            <dgm:adjLst/>
          </dgm:shape>
          <dgm:presOf/>
          <dgm:constrLst/>
          <dgm:forEach name="Name48" ref="accentRepeat"/>
        </dgm:layoutNode>
      </dgm:forEach>
      <dgm:forEach name="Name49" axis="ch" ptType="node" st="6" cnt="1">
        <dgm:layoutNode name="text_6" styleLbl="node1">
          <dgm:varLst>
            <dgm:bulletEnabled val="1"/>
          </dgm:varLst>
          <dgm:choose name="Name50">
            <dgm:if name="Name51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52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6">
          <dgm:alg type="sp"/>
          <dgm:shape xmlns:r="http://schemas.openxmlformats.org/officeDocument/2006/relationships" r:blip="">
            <dgm:adjLst/>
          </dgm:shape>
          <dgm:presOf/>
          <dgm:constrLst/>
          <dgm:forEach name="Name53" ref="accentRepeat"/>
        </dgm:layoutNode>
      </dgm:forEach>
      <dgm:forEach name="Name54" axis="ch" ptType="node" st="7" cnt="1">
        <dgm:layoutNode name="text_7" styleLbl="node1">
          <dgm:varLst>
            <dgm:bulletEnabled val="1"/>
          </dgm:varLst>
          <dgm:choose name="Name55">
            <dgm:if name="Name56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57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7">
          <dgm:alg type="sp"/>
          <dgm:shape xmlns:r="http://schemas.openxmlformats.org/officeDocument/2006/relationships" r:blip="">
            <dgm:adjLst/>
          </dgm:shape>
          <dgm:presOf/>
          <dgm:constrLst/>
          <dgm:forEach name="Name58" ref="accentRepeat"/>
        </dgm:layoutNode>
      </dgm:forEach>
    </dgm:layoutNode>
  </dgm:layoutNode>
</dgm:layoutDef>
</file>

<file path=ppt/diagrams/layout4.xml><?xml version="1.0" encoding="utf-8"?>
<dgm:layoutDef xmlns:dgm="http://schemas.openxmlformats.org/drawingml/2006/diagram" xmlns:a="http://schemas.openxmlformats.org/drawingml/2006/main" uniqueId="urn:microsoft.com/office/officeart/2005/8/layout/list1">
  <dgm:title val=""/>
  <dgm:desc val=""/>
  <dgm:catLst>
    <dgm:cat type="list" pri="4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4" srcId="0" destId="1" srcOrd="0" destOrd="0"/>
        <dgm:cxn modelId="5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dir/>
      <dgm:animLvl val="lvl"/>
      <dgm:resizeHandles val="exact"/>
    </dgm:varLst>
    <dgm:choose name="Name0">
      <dgm:if name="Name1" func="var" arg="dir" op="equ" val="norm">
        <dgm:alg type="lin">
          <dgm:param type="linDir" val="fromT"/>
          <dgm:param type="vertAlign" val="mid"/>
          <dgm:param type="horzAlign" val="l"/>
          <dgm:param type="nodeHorzAlign" val="l"/>
        </dgm:alg>
      </dgm:if>
      <dgm:else name="Name2">
        <dgm:alg type="lin">
          <dgm:param type="linDir" val="fromT"/>
          <dgm:param type="vertAlign" val="mid"/>
          <dgm:param type="horzAlign" val="r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parentLin" refType="w"/>
      <dgm:constr type="h" for="ch" forName="parentLin" val="INF"/>
      <dgm:constr type="w" for="des" forName="parentLeftMargin" refType="w" fact="0.05"/>
      <dgm:constr type="w" for="des" forName="parentText" refType="w" fact="0.7"/>
      <dgm:constr type="h" for="des" forName="parentText" refType="primFontSz" refFor="des" refForName="parentText" fact="0.82"/>
      <dgm:constr type="h" for="ch" forName="negativeSpace" refType="primFontSz" refFor="des" refForName="parentText" fact="-0.41"/>
      <dgm:constr type="h" for="ch" forName="negativeSpace" refType="h" refFor="des" refForName="parentText" op="lte" fact="-0.82"/>
      <dgm:constr type="h" for="ch" forName="negativeSpace" refType="h" refFor="des" refForName="parentText" op="gte" fact="-0.82"/>
      <dgm:constr type="w" for="ch" forName="childText" refType="w"/>
      <dgm:constr type="h" for="ch" forName="childText" refType="primFontSz" refFor="des" refForName="parentText" fact="0.7"/>
      <dgm:constr type="primFontSz" for="des" forName="parentText" val="65"/>
      <dgm:constr type="primFontSz" for="ch" forName="childText" refType="primFontSz" refFor="des" refForName="parentText"/>
      <dgm:constr type="tMarg" for="ch" forName="childText" refType="primFontSz" refFor="des" refForName="parentText" fact="1.64"/>
      <dgm:constr type="tMarg" for="ch" forName="childText" refType="h" refFor="des" refForName="parentText" op="lte" fact="3.28"/>
      <dgm:constr type="tMarg" for="ch" forName="childText" refType="h" refFor="des" refForName="parentText" op="gte" fact="3.28"/>
      <dgm:constr type="lMarg" for="ch" forName="childText" refType="w" fact="0.22"/>
      <dgm:constr type="rMarg" for="ch" forName="childText" refType="lMarg" refFor="ch" refForName="childText"/>
      <dgm:constr type="lMarg" for="des" forName="parentText" refType="w" fact="0.075"/>
      <dgm:constr type="rMarg" for="des" forName="parentText" refType="lMarg" refFor="des" refForName="parentText"/>
      <dgm:constr type="h" for="ch" forName="spaceBetweenRectangles" refType="primFontSz" refFor="des" refForName="parentText" fact="0.15"/>
    </dgm:constrLst>
    <dgm:ruleLst>
      <dgm:rule type="primFontSz" for="des" forName="parentText" val="5" fact="NaN" max="NaN"/>
    </dgm:ruleLst>
    <dgm:forEach name="Name3" axis="ch" ptType="node">
      <dgm:layoutNode name="parentLin">
        <dgm:choose name="Name4">
          <dgm:if name="Name5" func="var" arg="dir" op="equ" val="norm">
            <dgm:alg type="lin">
              <dgm:param type="linDir" val="fromL"/>
              <dgm:param type="horzAlign" val="l"/>
              <dgm:param type="nodeHorzAlign" val="l"/>
            </dgm:alg>
          </dgm:if>
          <dgm:else name="Name6">
            <dgm:alg type="lin">
              <dgm:param type="linDir" val="fromR"/>
              <dgm:param type="horzAlign" val="r"/>
              <dgm:param type="nodeHorzAlign" val="r"/>
            </dgm:alg>
          </dgm:else>
        </dgm:choose>
        <dgm:shape xmlns:r="http://schemas.openxmlformats.org/officeDocument/2006/relationships" r:blip="">
          <dgm:adjLst/>
        </dgm:shape>
        <dgm:presOf/>
        <dgm:constrLst/>
        <dgm:ruleLst/>
        <dgm:layoutNode name="parentLeftMargin">
          <dgm:alg type="sp"/>
          <dgm:shape xmlns:r="http://schemas.openxmlformats.org/officeDocument/2006/relationships" type="rect" r:blip="" hideGeom="1">
            <dgm:adjLst/>
          </dgm:shape>
          <dgm:presOf axis="self"/>
          <dgm:constrLst>
            <dgm:constr type="h"/>
          </dgm:constrLst>
          <dgm:ruleLst/>
        </dgm:layoutNode>
        <dgm:layoutNode name="parentText" styleLbl="node1">
          <dgm:varLst>
            <dgm:chMax val="0"/>
            <dgm:bulletEnabled val="1"/>
          </dgm:varLst>
          <dgm:choose name="Name7">
            <dgm:if name="Name8" func="var" arg="dir" op="equ" val="norm">
              <dgm:alg type="tx">
                <dgm:param type="parTxLTRAlign" val="l"/>
                <dgm:param type="parTxRTLAlign" val="l"/>
              </dgm:alg>
            </dgm:if>
            <dgm:else name="Name9">
              <dgm:alg type="tx">
                <dgm:param type="parTxLTRAlign" val="r"/>
                <dgm:param type="parTxRTLAlign" val="r"/>
              </dgm:alg>
            </dgm:else>
          </dgm:choose>
          <dgm:shape xmlns:r="http://schemas.openxmlformats.org/officeDocument/2006/relationships" type="roundRect" r:blip="">
            <dgm:adjLst/>
          </dgm:shape>
          <dgm:presOf axis="self" ptType="node"/>
          <dgm:constrLst>
            <dgm:constr type="tMarg"/>
            <dgm:constr type="bMarg"/>
          </dgm:constrLst>
          <dgm:ruleLst/>
        </dgm:layoutNode>
      </dgm:layoutNode>
      <dgm:layoutNode name="negative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childText" styleLbl="conFgAcc1">
        <dgm:varLst>
          <dgm:bulletEnabled val="1"/>
        </dgm:varLst>
        <dgm:alg type="tx">
          <dgm:param type="stBulletLvl" val="1"/>
        </dgm:alg>
        <dgm:shape xmlns:r="http://schemas.openxmlformats.org/officeDocument/2006/relationships" type="rect" r:blip="" zOrderOff="-2">
          <dgm:adjLst/>
        </dgm:shape>
        <dgm:presOf axis="des" ptType="node"/>
        <dgm:constrLst>
          <dgm:constr type="secFontSz" refType="primFontSz"/>
        </dgm:constrLst>
        <dgm:ruleLst>
          <dgm:rule type="h" val="INF" fact="NaN" max="NaN"/>
        </dgm:ruleLst>
      </dgm:layoutNode>
      <dgm:forEach name="Name10" axis="followSib" ptType="sibTrans" cnt="1">
        <dgm:layoutNode name="spaceBetweenRectangle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5.xml><?xml version="1.0" encoding="utf-8"?>
<dgm:layoutDef xmlns:dgm="http://schemas.openxmlformats.org/drawingml/2006/diagram" xmlns:a="http://schemas.openxmlformats.org/drawingml/2006/main" uniqueId="urn:microsoft.com/office/officeart/2005/8/layout/list1">
  <dgm:title val=""/>
  <dgm:desc val=""/>
  <dgm:catLst>
    <dgm:cat type="list" pri="4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4" srcId="0" destId="1" srcOrd="0" destOrd="0"/>
        <dgm:cxn modelId="5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dir/>
      <dgm:animLvl val="lvl"/>
      <dgm:resizeHandles val="exact"/>
    </dgm:varLst>
    <dgm:choose name="Name0">
      <dgm:if name="Name1" func="var" arg="dir" op="equ" val="norm">
        <dgm:alg type="lin">
          <dgm:param type="linDir" val="fromT"/>
          <dgm:param type="vertAlign" val="mid"/>
          <dgm:param type="horzAlign" val="l"/>
          <dgm:param type="nodeHorzAlign" val="l"/>
        </dgm:alg>
      </dgm:if>
      <dgm:else name="Name2">
        <dgm:alg type="lin">
          <dgm:param type="linDir" val="fromT"/>
          <dgm:param type="vertAlign" val="mid"/>
          <dgm:param type="horzAlign" val="r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parentLin" refType="w"/>
      <dgm:constr type="h" for="ch" forName="parentLin" val="INF"/>
      <dgm:constr type="w" for="des" forName="parentLeftMargin" refType="w" fact="0.05"/>
      <dgm:constr type="w" for="des" forName="parentText" refType="w" fact="0.7"/>
      <dgm:constr type="h" for="des" forName="parentText" refType="primFontSz" refFor="des" refForName="parentText" fact="0.82"/>
      <dgm:constr type="h" for="ch" forName="negativeSpace" refType="primFontSz" refFor="des" refForName="parentText" fact="-0.41"/>
      <dgm:constr type="h" for="ch" forName="negativeSpace" refType="h" refFor="des" refForName="parentText" op="lte" fact="-0.82"/>
      <dgm:constr type="h" for="ch" forName="negativeSpace" refType="h" refFor="des" refForName="parentText" op="gte" fact="-0.82"/>
      <dgm:constr type="w" for="ch" forName="childText" refType="w"/>
      <dgm:constr type="h" for="ch" forName="childText" refType="primFontSz" refFor="des" refForName="parentText" fact="0.7"/>
      <dgm:constr type="primFontSz" for="des" forName="parentText" val="65"/>
      <dgm:constr type="primFontSz" for="ch" forName="childText" refType="primFontSz" refFor="des" refForName="parentText"/>
      <dgm:constr type="tMarg" for="ch" forName="childText" refType="primFontSz" refFor="des" refForName="parentText" fact="1.64"/>
      <dgm:constr type="tMarg" for="ch" forName="childText" refType="h" refFor="des" refForName="parentText" op="lte" fact="3.28"/>
      <dgm:constr type="tMarg" for="ch" forName="childText" refType="h" refFor="des" refForName="parentText" op="gte" fact="3.28"/>
      <dgm:constr type="lMarg" for="ch" forName="childText" refType="w" fact="0.22"/>
      <dgm:constr type="rMarg" for="ch" forName="childText" refType="lMarg" refFor="ch" refForName="childText"/>
      <dgm:constr type="lMarg" for="des" forName="parentText" refType="w" fact="0.075"/>
      <dgm:constr type="rMarg" for="des" forName="parentText" refType="lMarg" refFor="des" refForName="parentText"/>
      <dgm:constr type="h" for="ch" forName="spaceBetweenRectangles" refType="primFontSz" refFor="des" refForName="parentText" fact="0.15"/>
    </dgm:constrLst>
    <dgm:ruleLst>
      <dgm:rule type="primFontSz" for="des" forName="parentText" val="5" fact="NaN" max="NaN"/>
    </dgm:ruleLst>
    <dgm:forEach name="Name3" axis="ch" ptType="node">
      <dgm:layoutNode name="parentLin">
        <dgm:choose name="Name4">
          <dgm:if name="Name5" func="var" arg="dir" op="equ" val="norm">
            <dgm:alg type="lin">
              <dgm:param type="linDir" val="fromL"/>
              <dgm:param type="horzAlign" val="l"/>
              <dgm:param type="nodeHorzAlign" val="l"/>
            </dgm:alg>
          </dgm:if>
          <dgm:else name="Name6">
            <dgm:alg type="lin">
              <dgm:param type="linDir" val="fromR"/>
              <dgm:param type="horzAlign" val="r"/>
              <dgm:param type="nodeHorzAlign" val="r"/>
            </dgm:alg>
          </dgm:else>
        </dgm:choose>
        <dgm:shape xmlns:r="http://schemas.openxmlformats.org/officeDocument/2006/relationships" r:blip="">
          <dgm:adjLst/>
        </dgm:shape>
        <dgm:presOf/>
        <dgm:constrLst/>
        <dgm:ruleLst/>
        <dgm:layoutNode name="parentLeftMargin">
          <dgm:alg type="sp"/>
          <dgm:shape xmlns:r="http://schemas.openxmlformats.org/officeDocument/2006/relationships" type="rect" r:blip="" hideGeom="1">
            <dgm:adjLst/>
          </dgm:shape>
          <dgm:presOf axis="self"/>
          <dgm:constrLst>
            <dgm:constr type="h"/>
          </dgm:constrLst>
          <dgm:ruleLst/>
        </dgm:layoutNode>
        <dgm:layoutNode name="parentText" styleLbl="node1">
          <dgm:varLst>
            <dgm:chMax val="0"/>
            <dgm:bulletEnabled val="1"/>
          </dgm:varLst>
          <dgm:choose name="Name7">
            <dgm:if name="Name8" func="var" arg="dir" op="equ" val="norm">
              <dgm:alg type="tx">
                <dgm:param type="parTxLTRAlign" val="l"/>
                <dgm:param type="parTxRTLAlign" val="l"/>
              </dgm:alg>
            </dgm:if>
            <dgm:else name="Name9">
              <dgm:alg type="tx">
                <dgm:param type="parTxLTRAlign" val="r"/>
                <dgm:param type="parTxRTLAlign" val="r"/>
              </dgm:alg>
            </dgm:else>
          </dgm:choose>
          <dgm:shape xmlns:r="http://schemas.openxmlformats.org/officeDocument/2006/relationships" type="roundRect" r:blip="">
            <dgm:adjLst/>
          </dgm:shape>
          <dgm:presOf axis="self" ptType="node"/>
          <dgm:constrLst>
            <dgm:constr type="tMarg"/>
            <dgm:constr type="bMarg"/>
          </dgm:constrLst>
          <dgm:ruleLst/>
        </dgm:layoutNode>
      </dgm:layoutNode>
      <dgm:layoutNode name="negative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childText" styleLbl="conFgAcc1">
        <dgm:varLst>
          <dgm:bulletEnabled val="1"/>
        </dgm:varLst>
        <dgm:alg type="tx">
          <dgm:param type="stBulletLvl" val="1"/>
        </dgm:alg>
        <dgm:shape xmlns:r="http://schemas.openxmlformats.org/officeDocument/2006/relationships" type="rect" r:blip="" zOrderOff="-2">
          <dgm:adjLst/>
        </dgm:shape>
        <dgm:presOf axis="des" ptType="node"/>
        <dgm:constrLst>
          <dgm:constr type="secFontSz" refType="primFontSz"/>
        </dgm:constrLst>
        <dgm:ruleLst>
          <dgm:rule type="h" val="INF" fact="NaN" max="NaN"/>
        </dgm:ruleLst>
      </dgm:layoutNode>
      <dgm:forEach name="Name10" axis="followSib" ptType="sibTrans" cnt="1">
        <dgm:layoutNode name="spaceBetweenRectangle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3d3">
  <dgm:title val=""/>
  <dgm:desc val=""/>
  <dgm:catLst>
    <dgm:cat type="3D" pri="11300"/>
  </dgm:catLst>
  <dgm:scene3d>
    <a:camera prst="orthographicFront"/>
    <a:lightRig rig="threePt" dir="t"/>
  </dgm:scene3d>
  <dgm:styleLbl name="node0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l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clear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flat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-182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1D1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>
        <a:rot lat="0" lon="0" rev="0"/>
      </a:camera>
      <a:lightRig rig="contrasting" dir="t">
        <a:rot lat="0" lon="0" rev="1200000"/>
      </a:lightRig>
    </dgm:scene3d>
    <dgm:sp3d z="10000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4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1D1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Acc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2700" prstMaterial="flat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>
        <a:rot lat="0" lon="0" rev="0"/>
      </a:camera>
      <a:lightRig rig="contrasting" dir="t">
        <a:rot lat="0" lon="0" rev="1200000"/>
      </a:lightRig>
    </dgm:scene3d>
    <dgm:sp3d z="-300000" prstMaterial="plastic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flat">
      <a:bevelT w="100800" h="1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>
        <a:rot lat="0" lon="0" rev="0"/>
      </a:camera>
      <a:lightRig rig="contrasting" dir="t">
        <a:rot lat="0" lon="0" rev="1200000"/>
      </a:lightRig>
    </dgm:scene3d>
    <dgm:sp3d z="-152400" prstMaterial="matte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3d3">
  <dgm:title val=""/>
  <dgm:desc val=""/>
  <dgm:catLst>
    <dgm:cat type="3D" pri="11300"/>
  </dgm:catLst>
  <dgm:scene3d>
    <a:camera prst="orthographicFront"/>
    <a:lightRig rig="threePt" dir="t"/>
  </dgm:scene3d>
  <dgm:styleLbl name="node0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l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clear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flat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-182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1D1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>
        <a:rot lat="0" lon="0" rev="0"/>
      </a:camera>
      <a:lightRig rig="contrasting" dir="t">
        <a:rot lat="0" lon="0" rev="1200000"/>
      </a:lightRig>
    </dgm:scene3d>
    <dgm:sp3d z="10000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4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1D1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Acc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2700" prstMaterial="flat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>
        <a:rot lat="0" lon="0" rev="0"/>
      </a:camera>
      <a:lightRig rig="contrasting" dir="t">
        <a:rot lat="0" lon="0" rev="1200000"/>
      </a:lightRig>
    </dgm:scene3d>
    <dgm:sp3d z="-300000" prstMaterial="plastic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flat">
      <a:bevelT w="100800" h="1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>
        <a:rot lat="0" lon="0" rev="0"/>
      </a:camera>
      <a:lightRig rig="contrasting" dir="t">
        <a:rot lat="0" lon="0" rev="1200000"/>
      </a:lightRig>
    </dgm:scene3d>
    <dgm:sp3d z="-152400" prstMaterial="matte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3d3">
  <dgm:title val=""/>
  <dgm:desc val=""/>
  <dgm:catLst>
    <dgm:cat type="3D" pri="11300"/>
  </dgm:catLst>
  <dgm:scene3d>
    <a:camera prst="orthographicFront"/>
    <a:lightRig rig="threePt" dir="t"/>
  </dgm:scene3d>
  <dgm:styleLbl name="node0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l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clear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flat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-182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1D1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>
        <a:rot lat="0" lon="0" rev="0"/>
      </a:camera>
      <a:lightRig rig="contrasting" dir="t">
        <a:rot lat="0" lon="0" rev="1200000"/>
      </a:lightRig>
    </dgm:scene3d>
    <dgm:sp3d z="10000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4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1D1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Acc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2700" prstMaterial="flat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>
        <a:rot lat="0" lon="0" rev="0"/>
      </a:camera>
      <a:lightRig rig="contrasting" dir="t">
        <a:rot lat="0" lon="0" rev="1200000"/>
      </a:lightRig>
    </dgm:scene3d>
    <dgm:sp3d z="-300000" prstMaterial="plastic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flat">
      <a:bevelT w="100800" h="1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>
        <a:rot lat="0" lon="0" rev="0"/>
      </a:camera>
      <a:lightRig rig="contrasting" dir="t">
        <a:rot lat="0" lon="0" rev="1200000"/>
      </a:lightRig>
    </dgm:scene3d>
    <dgm:sp3d z="-152400" prstMaterial="matte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4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5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B60814-431C-4FB2-AD7B-F8F25535CA97}" type="datetimeFigureOut">
              <a:rPr lang="ru-RU" smtClean="0"/>
              <a:t>07.01.2026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F8BC7A9-F0A7-4B79-B208-E4FC94F6C305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93714375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B60814-431C-4FB2-AD7B-F8F25535CA97}" type="datetimeFigureOut">
              <a:rPr lang="ru-RU" smtClean="0"/>
              <a:t>07.01.2026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F8BC7A9-F0A7-4B79-B208-E4FC94F6C305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97389565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B60814-431C-4FB2-AD7B-F8F25535CA97}" type="datetimeFigureOut">
              <a:rPr lang="ru-RU" smtClean="0"/>
              <a:t>07.01.2026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F8BC7A9-F0A7-4B79-B208-E4FC94F6C305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81501262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B60814-431C-4FB2-AD7B-F8F25535CA97}" type="datetimeFigureOut">
              <a:rPr lang="ru-RU" smtClean="0"/>
              <a:t>07.01.2026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F8BC7A9-F0A7-4B79-B208-E4FC94F6C305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03466191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B60814-431C-4FB2-AD7B-F8F25535CA97}" type="datetimeFigureOut">
              <a:rPr lang="ru-RU" smtClean="0"/>
              <a:t>07.01.2026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F8BC7A9-F0A7-4B79-B208-E4FC94F6C305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44238318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B60814-431C-4FB2-AD7B-F8F25535CA97}" type="datetimeFigureOut">
              <a:rPr lang="ru-RU" smtClean="0"/>
              <a:t>07.01.2026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F8BC7A9-F0A7-4B79-B208-E4FC94F6C305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50560957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B60814-431C-4FB2-AD7B-F8F25535CA97}" type="datetimeFigureOut">
              <a:rPr lang="ru-RU" smtClean="0"/>
              <a:t>07.01.2026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F8BC7A9-F0A7-4B79-B208-E4FC94F6C305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05850589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B60814-431C-4FB2-AD7B-F8F25535CA97}" type="datetimeFigureOut">
              <a:rPr lang="ru-RU" smtClean="0"/>
              <a:t>07.01.2026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F8BC7A9-F0A7-4B79-B208-E4FC94F6C305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18922906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B60814-431C-4FB2-AD7B-F8F25535CA97}" type="datetimeFigureOut">
              <a:rPr lang="ru-RU" smtClean="0"/>
              <a:t>07.01.2026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F8BC7A9-F0A7-4B79-B208-E4FC94F6C305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4639139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B60814-431C-4FB2-AD7B-F8F25535CA97}" type="datetimeFigureOut">
              <a:rPr lang="ru-RU" smtClean="0"/>
              <a:t>07.01.2026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F8BC7A9-F0A7-4B79-B208-E4FC94F6C305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64775032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B60814-431C-4FB2-AD7B-F8F25535CA97}" type="datetimeFigureOut">
              <a:rPr lang="ru-RU" smtClean="0"/>
              <a:t>07.01.2026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F8BC7A9-F0A7-4B79-B208-E4FC94F6C305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935966078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">
  <p:cSld name="Blank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1/7/2026</a:t>
            </a:fld>
            <a:endParaRPr lang="en-US"/>
          </a:p>
        </p:txBody>
      </p:sp>
      <p:sp>
        <p:nvSpPr>
          <p:cNvPr id="4" name="Holder 4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1119212807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">
  <p:cSld name="Two Content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bg object 16"/>
          <p:cNvSpPr/>
          <p:nvPr/>
        </p:nvSpPr>
        <p:spPr>
          <a:xfrm>
            <a:off x="275336" y="296672"/>
            <a:ext cx="11627273" cy="6246707"/>
          </a:xfrm>
          <a:custGeom>
            <a:avLst/>
            <a:gdLst/>
            <a:ahLst/>
            <a:cxnLst/>
            <a:rect l="l" t="t" r="r" b="b"/>
            <a:pathLst>
              <a:path w="17440910" h="9370060">
                <a:moveTo>
                  <a:pt x="17440656" y="0"/>
                </a:moveTo>
                <a:lnTo>
                  <a:pt x="0" y="0"/>
                </a:lnTo>
                <a:lnTo>
                  <a:pt x="0" y="9369552"/>
                </a:lnTo>
                <a:lnTo>
                  <a:pt x="17440656" y="9369552"/>
                </a:lnTo>
                <a:lnTo>
                  <a:pt x="17440656" y="0"/>
                </a:lnTo>
                <a:close/>
              </a:path>
            </a:pathLst>
          </a:custGeom>
          <a:solidFill>
            <a:srgbClr val="F4F4F4"/>
          </a:solidFill>
        </p:spPr>
        <p:txBody>
          <a:bodyPr wrap="square" lIns="0" tIns="0" rIns="0" bIns="0" rtlCol="0"/>
          <a:lstStyle/>
          <a:p>
            <a:endParaRPr sz="1200"/>
          </a:p>
        </p:txBody>
      </p:sp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 sz="2933" b="1" i="0">
                <a:solidFill>
                  <a:srgbClr val="045E5C"/>
                </a:solidFill>
                <a:latin typeface="Calibri"/>
                <a:cs typeface="Calibri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sz="half" idx="2"/>
          </p:nvPr>
        </p:nvSpPr>
        <p:spPr>
          <a:xfrm>
            <a:off x="781168" y="1175393"/>
            <a:ext cx="4958080" cy="221599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 sz="1600" b="0" i="0">
                <a:solidFill>
                  <a:srgbClr val="045E5C"/>
                </a:solidFill>
                <a:latin typeface="Calibri"/>
                <a:cs typeface="Calibri"/>
              </a:defRPr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sz="half" idx="3"/>
          </p:nvPr>
        </p:nvSpPr>
        <p:spPr>
          <a:xfrm>
            <a:off x="6683332" y="1142661"/>
            <a:ext cx="4555913" cy="221599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 sz="1600" b="0" i="0">
                <a:solidFill>
                  <a:srgbClr val="045E5C"/>
                </a:solidFill>
                <a:latin typeface="Calibri"/>
                <a:cs typeface="Calibri"/>
              </a:defRPr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6" name="Holder 6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1/7/2026</a:t>
            </a:fld>
            <a:endParaRPr lang="en-US"/>
          </a:p>
        </p:txBody>
      </p:sp>
      <p:sp>
        <p:nvSpPr>
          <p:cNvPr id="7" name="Holder 7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112800355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4B60814-431C-4FB2-AD7B-F8F25535CA97}" type="datetimeFigureOut">
              <a:rPr lang="ru-RU" smtClean="0"/>
              <a:t>07.01.2026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F8BC7A9-F0A7-4B79-B208-E4FC94F6C305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34846261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  <p:sldLayoutId id="2147483661" r:id="rId13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chart" Target="../charts/chart1.xml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7" Type="http://schemas.openxmlformats.org/officeDocument/2006/relationships/image" Target="../media/image3.png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7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diagramLayout" Target="../diagrams/layout3.xml"/><Relationship Id="rId3" Type="http://schemas.openxmlformats.org/officeDocument/2006/relationships/diagramLayout" Target="../diagrams/layout2.xml"/><Relationship Id="rId7" Type="http://schemas.openxmlformats.org/officeDocument/2006/relationships/diagramData" Target="../diagrams/data3.xml"/><Relationship Id="rId12" Type="http://schemas.openxmlformats.org/officeDocument/2006/relationships/image" Target="../media/image4.jpeg"/><Relationship Id="rId2" Type="http://schemas.openxmlformats.org/officeDocument/2006/relationships/diagramData" Target="../diagrams/data2.xml"/><Relationship Id="rId1" Type="http://schemas.openxmlformats.org/officeDocument/2006/relationships/slideLayout" Target="../slideLayouts/slideLayout7.xml"/><Relationship Id="rId6" Type="http://schemas.microsoft.com/office/2007/relationships/diagramDrawing" Target="../diagrams/drawing2.xml"/><Relationship Id="rId11" Type="http://schemas.microsoft.com/office/2007/relationships/diagramDrawing" Target="../diagrams/drawing3.xml"/><Relationship Id="rId5" Type="http://schemas.openxmlformats.org/officeDocument/2006/relationships/diagramColors" Target="../diagrams/colors2.xml"/><Relationship Id="rId10" Type="http://schemas.openxmlformats.org/officeDocument/2006/relationships/diagramColors" Target="../diagrams/colors3.xml"/><Relationship Id="rId4" Type="http://schemas.openxmlformats.org/officeDocument/2006/relationships/diagramQuickStyle" Target="../diagrams/quickStyle2.xml"/><Relationship Id="rId9" Type="http://schemas.openxmlformats.org/officeDocument/2006/relationships/diagramQuickStyle" Target="../diagrams/quickStyle3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2.xml"/></Relationships>
</file>

<file path=ppt/slides/_rels/slide12.xml.rels><?xml version="1.0" encoding="UTF-8" standalone="yes"?>
<Relationships xmlns="http://schemas.openxmlformats.org/package/2006/relationships"><Relationship Id="rId8" Type="http://schemas.openxmlformats.org/officeDocument/2006/relationships/diagramData" Target="../diagrams/data5.xml"/><Relationship Id="rId3" Type="http://schemas.openxmlformats.org/officeDocument/2006/relationships/diagramData" Target="../diagrams/data4.xml"/><Relationship Id="rId7" Type="http://schemas.microsoft.com/office/2007/relationships/diagramDrawing" Target="../diagrams/drawing4.xml"/><Relationship Id="rId12" Type="http://schemas.microsoft.com/office/2007/relationships/diagramDrawing" Target="../diagrams/drawing5.xml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Relationship Id="rId6" Type="http://schemas.openxmlformats.org/officeDocument/2006/relationships/diagramColors" Target="../diagrams/colors4.xml"/><Relationship Id="rId11" Type="http://schemas.openxmlformats.org/officeDocument/2006/relationships/diagramColors" Target="../diagrams/colors5.xml"/><Relationship Id="rId5" Type="http://schemas.openxmlformats.org/officeDocument/2006/relationships/diagramQuickStyle" Target="../diagrams/quickStyle4.xml"/><Relationship Id="rId10" Type="http://schemas.openxmlformats.org/officeDocument/2006/relationships/diagramQuickStyle" Target="../diagrams/quickStyle5.xml"/><Relationship Id="rId4" Type="http://schemas.openxmlformats.org/officeDocument/2006/relationships/diagramLayout" Target="../diagrams/layout4.xml"/><Relationship Id="rId9" Type="http://schemas.openxmlformats.org/officeDocument/2006/relationships/diagramLayout" Target="../diagrams/layout5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1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13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chart" Target="../charts/chart2.xml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hyperlink" Target="https://support.microsoft.com/ru-ru/office/&#1089;&#1086;&#1079;&#1076;&#1072;&#1085;&#1080;&#1077;-&#1087;&#1088;&#1077;&#1079;&#1077;&#1085;&#1090;&#1072;&#1094;&#1080;&#1080;-&#1074;-&#1074;&#1077;&#1073;-&#1087;&#1088;&#1080;&#1083;&#1086;&#1078;&#1077;&#1085;&#1080;&#1080;-powerpoint-21360025-7eef-4173-9d7c-08281d55f64a" TargetMode="External"/><Relationship Id="rId7" Type="http://schemas.openxmlformats.org/officeDocument/2006/relationships/hyperlink" Target="https://removebg.net/ru" TargetMode="External"/><Relationship Id="rId2" Type="http://schemas.openxmlformats.org/officeDocument/2006/relationships/hyperlink" Target="https://corp-univer.ru/wp-content/uploads/files/&#1055;&#1086;&#1083;&#1077;&#1079;&#1085;&#1099;&#1077;-&#1084;&#1072;&#1090;&#1077;&#1088;&#1080;&#1072;&#1083;&#1099;-&#1076;&#1083;&#1103;-&#1089;&#1086;&#1079;&#1076;&#1072;&#1085;&#1080;&#1103;-&#1101;&#1092;&#1092;&#1077;&#1082;&#1090;&#1080;&#1074;&#1085;&#1086;&#1080;&#774;-&#1087;&#1088;&#1077;&#1079;&#1077;&#1085;&#1090;&#1072;&#1094;&#1080;&#1080;.pdf" TargetMode="External"/><Relationship Id="rId1" Type="http://schemas.openxmlformats.org/officeDocument/2006/relationships/slideLayout" Target="../slideLayouts/slideLayout2.xml"/><Relationship Id="rId6" Type="http://schemas.openxmlformats.org/officeDocument/2006/relationships/hyperlink" Target="https://shedevrum.ai/" TargetMode="External"/><Relationship Id="rId5" Type="http://schemas.openxmlformats.org/officeDocument/2006/relationships/hyperlink" Target="https://ru.freepik.com/" TargetMode="External"/><Relationship Id="rId4" Type="http://schemas.openxmlformats.org/officeDocument/2006/relationships/hyperlink" Target="https://vk.com/pro_powerpoint" TargetMode="Externa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араллелограмм 2"/>
          <p:cNvSpPr/>
          <p:nvPr/>
        </p:nvSpPr>
        <p:spPr>
          <a:xfrm>
            <a:off x="5138057" y="0"/>
            <a:ext cx="7053943" cy="7261594"/>
          </a:xfrm>
          <a:prstGeom prst="parallelogram">
            <a:avLst>
              <a:gd name="adj" fmla="val 31593"/>
            </a:avLst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/>
            <a:endParaRPr lang="ru-RU" sz="3200" dirty="0" smtClean="0">
              <a:ln w="0">
                <a:solidFill>
                  <a:srgbClr val="C00000"/>
                </a:solidFill>
              </a:ln>
              <a:solidFill>
                <a:srgbClr val="C00000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  <a:p>
            <a:pPr algn="ctr"/>
            <a:endParaRPr lang="ru-RU" sz="3200" dirty="0" smtClean="0">
              <a:ln w="0">
                <a:solidFill>
                  <a:srgbClr val="C00000"/>
                </a:solidFill>
              </a:ln>
              <a:solidFill>
                <a:srgbClr val="C00000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  <a:p>
            <a:pPr algn="ctr"/>
            <a:endParaRPr lang="ru-RU" sz="3200" dirty="0" smtClean="0">
              <a:ln w="0">
                <a:solidFill>
                  <a:srgbClr val="C00000"/>
                </a:solidFill>
              </a:ln>
              <a:solidFill>
                <a:srgbClr val="C00000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  <a:p>
            <a:pPr marL="177800">
              <a:lnSpc>
                <a:spcPct val="120000"/>
              </a:lnSpc>
            </a:pPr>
            <a:endParaRPr lang="ru-RU" sz="2400" dirty="0" smtClean="0">
              <a:ln w="0">
                <a:noFill/>
              </a:ln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  <a:p>
            <a:pPr marL="177800">
              <a:lnSpc>
                <a:spcPct val="120000"/>
              </a:lnSpc>
            </a:pPr>
            <a:endParaRPr lang="ru-RU" sz="2400" dirty="0" smtClean="0">
              <a:ln w="0">
                <a:noFill/>
              </a:ln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  <a:p>
            <a:pPr>
              <a:lnSpc>
                <a:spcPct val="120000"/>
              </a:lnSpc>
            </a:pPr>
            <a:endParaRPr lang="ru-RU" sz="2400" dirty="0" smtClean="0">
              <a:ln w="0">
                <a:noFill/>
              </a:ln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  <a:p>
            <a:pPr>
              <a:lnSpc>
                <a:spcPct val="120000"/>
              </a:lnSpc>
            </a:pPr>
            <a:endParaRPr lang="ru-RU" sz="2400" dirty="0" smtClean="0">
              <a:ln w="0">
                <a:noFill/>
              </a:ln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  <a:p>
            <a:pPr>
              <a:lnSpc>
                <a:spcPct val="120000"/>
              </a:lnSpc>
            </a:pPr>
            <a:endParaRPr lang="ru-RU" sz="2400" dirty="0">
              <a:ln w="0">
                <a:noFill/>
              </a:ln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0248900" y="4419600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ru-RU" dirty="0"/>
          </a:p>
        </p:txBody>
      </p:sp>
      <p:pic>
        <p:nvPicPr>
          <p:cNvPr id="1034" name="Picture 10" descr="Picture background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45772" y="-292101"/>
            <a:ext cx="12232744" cy="7747001"/>
          </a:xfrm>
          <a:prstGeom prst="rect">
            <a:avLst/>
          </a:prstGeom>
          <a:noFill/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" name="Прямоугольник 7"/>
          <p:cNvSpPr/>
          <p:nvPr/>
        </p:nvSpPr>
        <p:spPr>
          <a:xfrm>
            <a:off x="-396585" y="-508995"/>
            <a:ext cx="12992100" cy="8180788"/>
          </a:xfrm>
          <a:prstGeom prst="rect">
            <a:avLst/>
          </a:prstGeom>
          <a:solidFill>
            <a:schemeClr val="accent3">
              <a:lumMod val="75000"/>
              <a:alpha val="67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chemeClr val="tx2"/>
              </a:solidFill>
            </a:endParaRPr>
          </a:p>
        </p:txBody>
      </p:sp>
      <p:sp>
        <p:nvSpPr>
          <p:cNvPr id="12" name="Прямоугольник 11"/>
          <p:cNvSpPr/>
          <p:nvPr/>
        </p:nvSpPr>
        <p:spPr>
          <a:xfrm>
            <a:off x="2292349" y="1747421"/>
            <a:ext cx="7563431" cy="3539430"/>
          </a:xfrm>
          <a:prstGeom prst="rect">
            <a:avLst/>
          </a:prstGeom>
          <a:solidFill>
            <a:srgbClr val="FFD88B">
              <a:alpha val="65000"/>
            </a:srgbClr>
          </a:solidFill>
          <a:effectLst>
            <a:softEdge rad="31750"/>
          </a:effectLst>
        </p:spPr>
        <p:txBody>
          <a:bodyPr wrap="square">
            <a:spAutoFit/>
          </a:bodyPr>
          <a:lstStyle/>
          <a:p>
            <a:pPr marL="87313" algn="ctr"/>
            <a:endParaRPr lang="ru-RU" sz="2400" b="1" dirty="0" smtClean="0">
              <a:ln w="0">
                <a:noFill/>
              </a:ln>
              <a:solidFill>
                <a:schemeClr val="tx2">
                  <a:lumMod val="75000"/>
                </a:schemeClr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  <a:p>
            <a:pPr marL="87313" algn="ctr"/>
            <a:r>
              <a:rPr lang="ru-RU" sz="4800" b="1" dirty="0" smtClean="0">
                <a:ln w="12700">
                  <a:solidFill>
                    <a:schemeClr val="bg1"/>
                  </a:solidFill>
                </a:ln>
                <a:solidFill>
                  <a:schemeClr val="tx2">
                    <a:lumMod val="75000"/>
                  </a:schemeClr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Эффективная </a:t>
            </a:r>
            <a:r>
              <a:rPr lang="ru-RU" sz="4800" b="1" dirty="0" smtClean="0">
                <a:ln w="12700">
                  <a:solidFill>
                    <a:schemeClr val="bg1"/>
                  </a:solidFill>
                </a:ln>
                <a:solidFill>
                  <a:schemeClr val="tx2">
                    <a:lumMod val="75000"/>
                  </a:schemeClr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презентация </a:t>
            </a:r>
            <a:r>
              <a:rPr lang="ru-RU" sz="4800" b="1" dirty="0">
                <a:ln w="12700">
                  <a:solidFill>
                    <a:schemeClr val="bg1"/>
                  </a:solidFill>
                </a:ln>
                <a:solidFill>
                  <a:schemeClr val="tx2">
                    <a:lumMod val="75000"/>
                  </a:schemeClr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/>
            </a:r>
            <a:br>
              <a:rPr lang="ru-RU" sz="4800" b="1" dirty="0">
                <a:ln w="12700">
                  <a:solidFill>
                    <a:schemeClr val="bg1"/>
                  </a:solidFill>
                </a:ln>
                <a:solidFill>
                  <a:schemeClr val="tx2">
                    <a:lumMod val="75000"/>
                  </a:schemeClr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</a:br>
            <a:r>
              <a:rPr lang="ru-RU" sz="4800" b="1" dirty="0">
                <a:ln w="12700">
                  <a:solidFill>
                    <a:schemeClr val="bg1"/>
                  </a:solidFill>
                </a:ln>
                <a:solidFill>
                  <a:schemeClr val="tx2">
                    <a:lumMod val="75000"/>
                  </a:schemeClr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в работе </a:t>
            </a:r>
            <a:r>
              <a:rPr lang="ru-RU" sz="4800" b="1" dirty="0">
                <a:ln w="12700">
                  <a:solidFill>
                    <a:schemeClr val="bg1"/>
                  </a:solidFill>
                </a:ln>
                <a:solidFill>
                  <a:schemeClr val="tx2">
                    <a:lumMod val="75000"/>
                  </a:schemeClr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педагога</a:t>
            </a:r>
            <a:r>
              <a:rPr lang="ru-RU" sz="4800" b="1" dirty="0" smtClean="0">
                <a:ln w="12700">
                  <a:solidFill>
                    <a:schemeClr val="bg1"/>
                  </a:solidFill>
                </a:ln>
                <a:solidFill>
                  <a:schemeClr val="tx2">
                    <a:lumMod val="75000"/>
                  </a:schemeClr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:</a:t>
            </a:r>
            <a:br>
              <a:rPr lang="ru-RU" sz="4800" b="1" dirty="0" smtClean="0">
                <a:ln w="12700">
                  <a:solidFill>
                    <a:schemeClr val="bg1"/>
                  </a:solidFill>
                </a:ln>
                <a:solidFill>
                  <a:schemeClr val="tx2">
                    <a:lumMod val="75000"/>
                  </a:schemeClr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</a:br>
            <a:r>
              <a:rPr lang="ru-RU" sz="4000" b="1" dirty="0" smtClean="0">
                <a:ln w="12700">
                  <a:solidFill>
                    <a:schemeClr val="bg1"/>
                  </a:solidFill>
                </a:ln>
                <a:solidFill>
                  <a:schemeClr val="tx2">
                    <a:lumMod val="75000"/>
                  </a:schemeClr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Основные </a:t>
            </a:r>
            <a:r>
              <a:rPr lang="ru-RU" sz="4000" b="1" dirty="0">
                <a:ln w="12700">
                  <a:solidFill>
                    <a:schemeClr val="bg1"/>
                  </a:solidFill>
                </a:ln>
                <a:solidFill>
                  <a:schemeClr val="tx2">
                    <a:lumMod val="75000"/>
                  </a:schemeClr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принципы создания качественных презентаций</a:t>
            </a:r>
          </a:p>
          <a:p>
            <a:pPr marL="87313" algn="ctr"/>
            <a:endParaRPr lang="ru-RU" sz="2400" b="1" dirty="0">
              <a:ln w="0">
                <a:noFill/>
              </a:ln>
              <a:solidFill>
                <a:schemeClr val="tx2">
                  <a:lumMod val="75000"/>
                </a:schemeClr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232400820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object 2"/>
          <p:cNvSpPr/>
          <p:nvPr/>
        </p:nvSpPr>
        <p:spPr>
          <a:xfrm>
            <a:off x="283463" y="301752"/>
            <a:ext cx="11626427" cy="6247553"/>
          </a:xfrm>
          <a:custGeom>
            <a:avLst/>
            <a:gdLst/>
            <a:ahLst/>
            <a:cxnLst/>
            <a:rect l="l" t="t" r="r" b="b"/>
            <a:pathLst>
              <a:path w="17439640" h="9371330">
                <a:moveTo>
                  <a:pt x="17439132" y="0"/>
                </a:moveTo>
                <a:lnTo>
                  <a:pt x="0" y="0"/>
                </a:lnTo>
                <a:lnTo>
                  <a:pt x="0" y="9371076"/>
                </a:lnTo>
                <a:lnTo>
                  <a:pt x="17439132" y="9371076"/>
                </a:lnTo>
                <a:lnTo>
                  <a:pt x="17439132" y="0"/>
                </a:lnTo>
                <a:close/>
              </a:path>
            </a:pathLst>
          </a:custGeom>
          <a:solidFill>
            <a:srgbClr val="F4F4F4"/>
          </a:solidFill>
        </p:spPr>
        <p:txBody>
          <a:bodyPr wrap="square" lIns="0" tIns="0" rIns="0" bIns="0" rtlCol="0"/>
          <a:lstStyle/>
          <a:p>
            <a:endParaRPr sz="1200"/>
          </a:p>
        </p:txBody>
      </p:sp>
      <p:sp>
        <p:nvSpPr>
          <p:cNvPr id="5" name="Прямоугольник 4"/>
          <p:cNvSpPr/>
          <p:nvPr/>
        </p:nvSpPr>
        <p:spPr>
          <a:xfrm>
            <a:off x="371475" y="471273"/>
            <a:ext cx="8148538" cy="523220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55600"/>
            <a:r>
              <a:rPr lang="ru-RU" sz="2800" b="1" dirty="0" smtClean="0">
                <a:solidFill>
                  <a:srgbClr val="002060"/>
                </a:solidFill>
                <a:latin typeface="+mj-lt"/>
              </a:rPr>
              <a:t>Цели:</a:t>
            </a:r>
            <a:endParaRPr lang="ru-RU" sz="2800" dirty="0">
              <a:solidFill>
                <a:srgbClr val="002060"/>
              </a:solidFill>
              <a:latin typeface="+mj-lt"/>
            </a:endParaRPr>
          </a:p>
          <a:p>
            <a:pPr marL="342900" indent="-342900">
              <a:spcAft>
                <a:spcPts val="1200"/>
              </a:spcAft>
              <a:buFont typeface="Wingdings" panose="05000000000000000000" pitchFamily="2" charset="2"/>
              <a:buChar char="ü"/>
            </a:pPr>
            <a:r>
              <a:rPr lang="ru-RU" sz="2400" dirty="0" smtClean="0"/>
              <a:t>Повышение </a:t>
            </a:r>
            <a:r>
              <a:rPr lang="ru-RU" sz="2400" dirty="0"/>
              <a:t>уровня компетентности педагогов в </a:t>
            </a:r>
            <a:r>
              <a:rPr lang="ru-RU" sz="2400" dirty="0" smtClean="0"/>
              <a:t>создании презентаций</a:t>
            </a:r>
            <a:endParaRPr lang="ru-RU" sz="2400" dirty="0"/>
          </a:p>
          <a:p>
            <a:pPr marL="342900" indent="-342900">
              <a:buFont typeface="Wingdings" panose="05000000000000000000" pitchFamily="2" charset="2"/>
              <a:buChar char="ü"/>
            </a:pPr>
            <a:r>
              <a:rPr lang="ru-RU" sz="2400" dirty="0" smtClean="0"/>
              <a:t>Стимулирование </a:t>
            </a:r>
            <a:r>
              <a:rPr lang="ru-RU" sz="2400" dirty="0"/>
              <a:t>использования инновационных технологий в образовательном </a:t>
            </a:r>
            <a:r>
              <a:rPr lang="ru-RU" sz="2400" dirty="0" smtClean="0"/>
              <a:t>процессе</a:t>
            </a:r>
            <a:endParaRPr lang="ru-RU" sz="2400" dirty="0"/>
          </a:p>
          <a:p>
            <a:endParaRPr lang="ru-RU" sz="2400" dirty="0" smtClean="0"/>
          </a:p>
          <a:p>
            <a:pPr marL="355600"/>
            <a:r>
              <a:rPr lang="ru-RU" sz="2800" b="1" dirty="0" smtClean="0">
                <a:solidFill>
                  <a:srgbClr val="002060"/>
                </a:solidFill>
                <a:latin typeface="+mj-lt"/>
              </a:rPr>
              <a:t>Задачи:</a:t>
            </a:r>
            <a:endParaRPr lang="ru-RU" sz="2800" b="1" dirty="0">
              <a:solidFill>
                <a:srgbClr val="002060"/>
              </a:solidFill>
              <a:latin typeface="+mj-lt"/>
            </a:endParaRPr>
          </a:p>
          <a:p>
            <a:pPr marL="342900" indent="-342900">
              <a:spcAft>
                <a:spcPts val="1200"/>
              </a:spcAft>
              <a:buFont typeface="Wingdings" panose="05000000000000000000" pitchFamily="2" charset="2"/>
              <a:buChar char="ü"/>
            </a:pPr>
            <a:r>
              <a:rPr lang="ru-RU" sz="2400" dirty="0" smtClean="0"/>
              <a:t>Познакомить </a:t>
            </a:r>
            <a:r>
              <a:rPr lang="ru-RU" sz="2400" dirty="0"/>
              <a:t>участников с основными принципами эффективного дизайна и структуры </a:t>
            </a:r>
            <a:r>
              <a:rPr lang="ru-RU" sz="2400" dirty="0" smtClean="0"/>
              <a:t>презентаций</a:t>
            </a:r>
            <a:endParaRPr lang="ru-RU" sz="2400" dirty="0"/>
          </a:p>
          <a:p>
            <a:pPr marL="342900" indent="-342900">
              <a:buFont typeface="Wingdings" panose="05000000000000000000" pitchFamily="2" charset="2"/>
              <a:buChar char="ü"/>
            </a:pPr>
            <a:r>
              <a:rPr lang="ru-RU" sz="2400" dirty="0" smtClean="0"/>
              <a:t>Продемонстрировать </a:t>
            </a:r>
            <a:r>
              <a:rPr lang="ru-RU" sz="2400" dirty="0"/>
              <a:t>инструменты и программы, которые помогают создавать яркие и запоминающиеся </a:t>
            </a:r>
            <a:r>
              <a:rPr lang="ru-RU" sz="2400" dirty="0" smtClean="0"/>
              <a:t>презентации</a:t>
            </a: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20225146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object 2"/>
          <p:cNvSpPr/>
          <p:nvPr/>
        </p:nvSpPr>
        <p:spPr>
          <a:xfrm>
            <a:off x="283463" y="301752"/>
            <a:ext cx="11626427" cy="6247553"/>
          </a:xfrm>
          <a:custGeom>
            <a:avLst/>
            <a:gdLst/>
            <a:ahLst/>
            <a:cxnLst/>
            <a:rect l="l" t="t" r="r" b="b"/>
            <a:pathLst>
              <a:path w="17439640" h="9371330">
                <a:moveTo>
                  <a:pt x="17439132" y="0"/>
                </a:moveTo>
                <a:lnTo>
                  <a:pt x="0" y="0"/>
                </a:lnTo>
                <a:lnTo>
                  <a:pt x="0" y="9371076"/>
                </a:lnTo>
                <a:lnTo>
                  <a:pt x="17439132" y="9371076"/>
                </a:lnTo>
                <a:lnTo>
                  <a:pt x="17439132" y="0"/>
                </a:lnTo>
                <a:close/>
              </a:path>
            </a:pathLst>
          </a:custGeom>
          <a:solidFill>
            <a:srgbClr val="F4F4F4"/>
          </a:solidFill>
        </p:spPr>
        <p:txBody>
          <a:bodyPr wrap="square" lIns="0" tIns="0" rIns="0" bIns="0" rtlCol="0"/>
          <a:lstStyle/>
          <a:p>
            <a:endParaRPr sz="1200"/>
          </a:p>
        </p:txBody>
      </p:sp>
      <p:sp>
        <p:nvSpPr>
          <p:cNvPr id="2" name="Прямоугольник 1"/>
          <p:cNvSpPr/>
          <p:nvPr/>
        </p:nvSpPr>
        <p:spPr>
          <a:xfrm>
            <a:off x="381003" y="388708"/>
            <a:ext cx="10938305" cy="636174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spcAft>
                <a:spcPts val="600"/>
              </a:spcAft>
            </a:pPr>
            <a:r>
              <a:rPr lang="ru-RU" sz="2800" b="1" dirty="0" smtClean="0">
                <a:solidFill>
                  <a:srgbClr val="002060"/>
                </a:solidFill>
                <a:latin typeface="+mj-lt"/>
              </a:rPr>
              <a:t>Содержание</a:t>
            </a:r>
            <a:endParaRPr lang="ru-RU" sz="2800" b="1" dirty="0">
              <a:solidFill>
                <a:srgbClr val="002060"/>
              </a:solidFill>
              <a:latin typeface="+mj-lt"/>
            </a:endParaRPr>
          </a:p>
          <a:p>
            <a:pPr>
              <a:lnSpc>
                <a:spcPct val="120000"/>
              </a:lnSpc>
            </a:pPr>
            <a:r>
              <a:rPr lang="ru-RU" sz="2400" dirty="0" smtClean="0">
                <a:latin typeface="Calibri" panose="020F0502020204030204" pitchFamily="34" charset="0"/>
              </a:rPr>
              <a:t>Введение</a:t>
            </a:r>
            <a:endParaRPr lang="ru-RU" sz="2400" dirty="0">
              <a:latin typeface="Calibri" panose="020F0502020204030204" pitchFamily="34" charset="0"/>
            </a:endParaRPr>
          </a:p>
          <a:p>
            <a:pPr>
              <a:lnSpc>
                <a:spcPct val="120000"/>
              </a:lnSpc>
            </a:pPr>
            <a:r>
              <a:rPr lang="ru-RU" sz="2400" dirty="0">
                <a:latin typeface="Calibri" panose="020F0502020204030204" pitchFamily="34" charset="0"/>
              </a:rPr>
              <a:t>Что такое презентация? </a:t>
            </a:r>
          </a:p>
          <a:p>
            <a:pPr>
              <a:lnSpc>
                <a:spcPct val="120000"/>
              </a:lnSpc>
            </a:pPr>
            <a:r>
              <a:rPr lang="ru-RU" sz="2400" dirty="0">
                <a:latin typeface="Calibri" panose="020F0502020204030204" pitchFamily="34" charset="0"/>
              </a:rPr>
              <a:t>Недостатки и достоинства использования презентаций в учебном процессе </a:t>
            </a:r>
          </a:p>
          <a:p>
            <a:pPr>
              <a:lnSpc>
                <a:spcPct val="120000"/>
              </a:lnSpc>
            </a:pPr>
            <a:r>
              <a:rPr lang="ru-RU" sz="2400" dirty="0" smtClean="0">
                <a:latin typeface="Calibri" panose="020F0502020204030204" pitchFamily="34" charset="0"/>
              </a:rPr>
              <a:t>С чего начинать презентацию</a:t>
            </a:r>
            <a:r>
              <a:rPr lang="ru-RU" sz="2400" dirty="0">
                <a:latin typeface="Calibri" panose="020F0502020204030204" pitchFamily="34" charset="0"/>
              </a:rPr>
              <a:t>? Порядок действий </a:t>
            </a:r>
          </a:p>
          <a:p>
            <a:pPr>
              <a:lnSpc>
                <a:spcPct val="120000"/>
              </a:lnSpc>
            </a:pPr>
            <a:r>
              <a:rPr lang="ru-RU" sz="2400" dirty="0">
                <a:latin typeface="Calibri" panose="020F0502020204030204" pitchFamily="34" charset="0"/>
              </a:rPr>
              <a:t>Требования к структуре презентации </a:t>
            </a:r>
          </a:p>
          <a:p>
            <a:pPr>
              <a:lnSpc>
                <a:spcPct val="120000"/>
              </a:lnSpc>
            </a:pPr>
            <a:r>
              <a:rPr lang="ru-RU" sz="2400" dirty="0">
                <a:latin typeface="Calibri" panose="020F0502020204030204" pitchFamily="34" charset="0"/>
              </a:rPr>
              <a:t>Требования к дизайну слайдов </a:t>
            </a:r>
          </a:p>
          <a:p>
            <a:pPr>
              <a:lnSpc>
                <a:spcPct val="120000"/>
              </a:lnSpc>
            </a:pPr>
            <a:r>
              <a:rPr lang="ru-RU" sz="2400" dirty="0">
                <a:latin typeface="Calibri" panose="020F0502020204030204" pitchFamily="34" charset="0"/>
              </a:rPr>
              <a:t>Требования к содержанию информации на слайдах </a:t>
            </a:r>
          </a:p>
          <a:p>
            <a:pPr>
              <a:lnSpc>
                <a:spcPct val="120000"/>
              </a:lnSpc>
            </a:pPr>
            <a:r>
              <a:rPr lang="ru-RU" sz="2400" dirty="0">
                <a:latin typeface="Calibri" panose="020F0502020204030204" pitchFamily="34" charset="0"/>
              </a:rPr>
              <a:t>Требования к текстовой информации в презентациях </a:t>
            </a:r>
          </a:p>
          <a:p>
            <a:pPr>
              <a:lnSpc>
                <a:spcPct val="120000"/>
              </a:lnSpc>
            </a:pPr>
            <a:r>
              <a:rPr lang="ru-RU" sz="2400" dirty="0">
                <a:latin typeface="Calibri" panose="020F0502020204030204" pitchFamily="34" charset="0"/>
              </a:rPr>
              <a:t>Требования к оформлению таблиц и диаграмм в </a:t>
            </a:r>
            <a:r>
              <a:rPr lang="ru-RU" sz="2400" dirty="0" smtClean="0">
                <a:latin typeface="Calibri" panose="020F0502020204030204" pitchFamily="34" charset="0"/>
              </a:rPr>
              <a:t>презентациях</a:t>
            </a:r>
            <a:endParaRPr lang="ru-RU" sz="2400" dirty="0">
              <a:latin typeface="Calibri" panose="020F0502020204030204" pitchFamily="34" charset="0"/>
            </a:endParaRPr>
          </a:p>
          <a:p>
            <a:pPr>
              <a:lnSpc>
                <a:spcPct val="120000"/>
              </a:lnSpc>
            </a:pPr>
            <a:r>
              <a:rPr lang="ru-RU" sz="2400" dirty="0">
                <a:latin typeface="Calibri" panose="020F0502020204030204" pitchFamily="34" charset="0"/>
              </a:rPr>
              <a:t>Демонстрация </a:t>
            </a:r>
            <a:r>
              <a:rPr lang="ru-RU" sz="2400" dirty="0" smtClean="0">
                <a:latin typeface="Calibri" panose="020F0502020204030204" pitchFamily="34" charset="0"/>
              </a:rPr>
              <a:t>презентации</a:t>
            </a:r>
          </a:p>
          <a:p>
            <a:pPr>
              <a:lnSpc>
                <a:spcPct val="120000"/>
              </a:lnSpc>
            </a:pPr>
            <a:r>
              <a:rPr lang="ru-RU" sz="2400" dirty="0" smtClean="0">
                <a:latin typeface="Calibri" panose="020F0502020204030204" pitchFamily="34" charset="0"/>
              </a:rPr>
              <a:t>Заключение</a:t>
            </a:r>
          </a:p>
          <a:p>
            <a:pPr>
              <a:lnSpc>
                <a:spcPct val="120000"/>
              </a:lnSpc>
            </a:pPr>
            <a:r>
              <a:rPr lang="ru-RU" sz="2400" dirty="0" smtClean="0">
                <a:latin typeface="Calibri" panose="020F0502020204030204" pitchFamily="34" charset="0"/>
              </a:rPr>
              <a:t>Используемые </a:t>
            </a:r>
            <a:r>
              <a:rPr lang="ru-RU" sz="2400" dirty="0" err="1">
                <a:latin typeface="Calibri" panose="020F0502020204030204" pitchFamily="34" charset="0"/>
              </a:rPr>
              <a:t>интернет-ресурсы</a:t>
            </a:r>
            <a:endParaRPr lang="ru-RU" sz="2400" dirty="0">
              <a:latin typeface="Calibri" panose="020F0502020204030204" pitchFamily="34" charset="0"/>
            </a:endParaRPr>
          </a:p>
          <a:p>
            <a:pPr>
              <a:lnSpc>
                <a:spcPct val="120000"/>
              </a:lnSpc>
            </a:pPr>
            <a:endParaRPr lang="ru-RU" sz="2400" dirty="0">
              <a:latin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76573883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object 2"/>
          <p:cNvSpPr/>
          <p:nvPr/>
        </p:nvSpPr>
        <p:spPr>
          <a:xfrm>
            <a:off x="283463" y="301752"/>
            <a:ext cx="11626427" cy="6247553"/>
          </a:xfrm>
          <a:custGeom>
            <a:avLst/>
            <a:gdLst/>
            <a:ahLst/>
            <a:cxnLst/>
            <a:rect l="l" t="t" r="r" b="b"/>
            <a:pathLst>
              <a:path w="17439640" h="9371330">
                <a:moveTo>
                  <a:pt x="17439132" y="0"/>
                </a:moveTo>
                <a:lnTo>
                  <a:pt x="0" y="0"/>
                </a:lnTo>
                <a:lnTo>
                  <a:pt x="0" y="9371076"/>
                </a:lnTo>
                <a:lnTo>
                  <a:pt x="17439132" y="9371076"/>
                </a:lnTo>
                <a:lnTo>
                  <a:pt x="17439132" y="0"/>
                </a:lnTo>
                <a:close/>
              </a:path>
            </a:pathLst>
          </a:custGeom>
          <a:solidFill>
            <a:srgbClr val="F4F4F4"/>
          </a:solidFill>
        </p:spPr>
        <p:txBody>
          <a:bodyPr wrap="square" lIns="0" tIns="0" rIns="0" bIns="0" rtlCol="0"/>
          <a:lstStyle/>
          <a:p>
            <a:endParaRPr sz="1200"/>
          </a:p>
        </p:txBody>
      </p:sp>
      <p:graphicFrame>
        <p:nvGraphicFramePr>
          <p:cNvPr id="5" name="Диаграмма 4"/>
          <p:cNvGraphicFramePr/>
          <p:nvPr>
            <p:extLst>
              <p:ext uri="{D42A27DB-BD31-4B8C-83A1-F6EECF244321}">
                <p14:modId xmlns:p14="http://schemas.microsoft.com/office/powerpoint/2010/main" val="2168437250"/>
              </p:ext>
            </p:extLst>
          </p:nvPr>
        </p:nvGraphicFramePr>
        <p:xfrm>
          <a:off x="2032000" y="404814"/>
          <a:ext cx="8128000" cy="5516236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  <p:extLst>
      <p:ext uri="{BB962C8B-B14F-4D97-AF65-F5344CB8AC3E}">
        <p14:creationId xmlns:p14="http://schemas.microsoft.com/office/powerpoint/2010/main" val="77725282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object 2"/>
          <p:cNvSpPr/>
          <p:nvPr/>
        </p:nvSpPr>
        <p:spPr>
          <a:xfrm>
            <a:off x="283463" y="301752"/>
            <a:ext cx="11626427" cy="6247553"/>
          </a:xfrm>
          <a:custGeom>
            <a:avLst/>
            <a:gdLst/>
            <a:ahLst/>
            <a:cxnLst/>
            <a:rect l="l" t="t" r="r" b="b"/>
            <a:pathLst>
              <a:path w="17439640" h="9371330">
                <a:moveTo>
                  <a:pt x="17439132" y="0"/>
                </a:moveTo>
                <a:lnTo>
                  <a:pt x="0" y="0"/>
                </a:lnTo>
                <a:lnTo>
                  <a:pt x="0" y="9371076"/>
                </a:lnTo>
                <a:lnTo>
                  <a:pt x="17439132" y="9371076"/>
                </a:lnTo>
                <a:lnTo>
                  <a:pt x="17439132" y="0"/>
                </a:lnTo>
                <a:close/>
              </a:path>
            </a:pathLst>
          </a:custGeom>
          <a:solidFill>
            <a:srgbClr val="F4F4F4"/>
          </a:solidFill>
        </p:spPr>
        <p:txBody>
          <a:bodyPr wrap="square" lIns="0" tIns="0" rIns="0" bIns="0" rtlCol="0"/>
          <a:lstStyle/>
          <a:p>
            <a:endParaRPr sz="1200"/>
          </a:p>
        </p:txBody>
      </p:sp>
      <p:sp>
        <p:nvSpPr>
          <p:cNvPr id="28" name="Прямая соединительная линия 27"/>
          <p:cNvSpPr/>
          <p:nvPr/>
        </p:nvSpPr>
        <p:spPr>
          <a:xfrm>
            <a:off x="2562703" y="6073929"/>
            <a:ext cx="8640000" cy="0"/>
          </a:xfrm>
          <a:prstGeom prst="line">
            <a:avLst/>
          </a:prstGeom>
        </p:spPr>
        <p:style>
          <a:lnRef idx="2">
            <a:schemeClr val="accent1">
              <a:shade val="60000"/>
              <a:hueOff val="0"/>
              <a:satOff val="0"/>
              <a:lumOff val="0"/>
              <a:alphaOff val="0"/>
            </a:schemeClr>
          </a:lnRef>
          <a:fillRef idx="0">
            <a:schemeClr val="accent1">
              <a:hueOff val="0"/>
              <a:satOff val="0"/>
              <a:lumOff val="0"/>
              <a:alphaOff val="0"/>
            </a:schemeClr>
          </a:fillRef>
          <a:effectRef idx="0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tx1">
              <a:hueOff val="0"/>
              <a:satOff val="0"/>
              <a:lumOff val="0"/>
              <a:alphaOff val="0"/>
            </a:schemeClr>
          </a:fontRef>
        </p:style>
      </p:sp>
      <p:sp>
        <p:nvSpPr>
          <p:cNvPr id="2" name="Прямоугольник 1"/>
          <p:cNvSpPr/>
          <p:nvPr/>
        </p:nvSpPr>
        <p:spPr>
          <a:xfrm>
            <a:off x="3542098" y="257465"/>
            <a:ext cx="5122650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3200" b="1" dirty="0">
                <a:solidFill>
                  <a:srgbClr val="002060"/>
                </a:solidFill>
                <a:latin typeface="+mj-lt"/>
              </a:rPr>
              <a:t>Что такое презентация?</a:t>
            </a:r>
            <a:r>
              <a:rPr lang="ru-RU" sz="2800" b="1" dirty="0">
                <a:solidFill>
                  <a:srgbClr val="002060"/>
                </a:solidFill>
                <a:latin typeface="+mj-lt"/>
              </a:rPr>
              <a:t> </a:t>
            </a:r>
          </a:p>
        </p:txBody>
      </p:sp>
      <p:sp>
        <p:nvSpPr>
          <p:cNvPr id="3" name="Прямоугольник 2"/>
          <p:cNvSpPr/>
          <p:nvPr/>
        </p:nvSpPr>
        <p:spPr>
          <a:xfrm>
            <a:off x="338489" y="847219"/>
            <a:ext cx="11449050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400" b="1" dirty="0" smtClean="0">
                <a:solidFill>
                  <a:srgbClr val="000000"/>
                </a:solidFill>
                <a:latin typeface="Calibri" panose="020F0502020204030204" pitchFamily="34" charset="0"/>
              </a:rPr>
              <a:t>Презентация</a:t>
            </a:r>
            <a:r>
              <a:rPr lang="ru-RU" sz="2400" dirty="0" smtClean="0">
                <a:solidFill>
                  <a:srgbClr val="000000"/>
                </a:solidFill>
                <a:latin typeface="Calibri" panose="020F0502020204030204" pitchFamily="34" charset="0"/>
              </a:rPr>
              <a:t> - сочетание </a:t>
            </a:r>
            <a:r>
              <a:rPr lang="ru-RU" sz="2400" dirty="0">
                <a:solidFill>
                  <a:srgbClr val="000000"/>
                </a:solidFill>
                <a:latin typeface="Calibri" panose="020F0502020204030204" pitchFamily="34" charset="0"/>
              </a:rPr>
              <a:t>текста, гипертекстовых ссылок, компьютерной анимации, графики, видео, музыки и звукового ряда </a:t>
            </a:r>
            <a:r>
              <a:rPr lang="ru-RU" sz="2400" dirty="0" smtClean="0">
                <a:solidFill>
                  <a:srgbClr val="000000"/>
                </a:solidFill>
                <a:latin typeface="Calibri" panose="020F0502020204030204" pitchFamily="34" charset="0"/>
              </a:rPr>
              <a:t>(не </a:t>
            </a:r>
            <a:r>
              <a:rPr lang="ru-RU" sz="2400" dirty="0">
                <a:solidFill>
                  <a:srgbClr val="000000"/>
                </a:solidFill>
                <a:latin typeface="Calibri" panose="020F0502020204030204" pitchFamily="34" charset="0"/>
              </a:rPr>
              <a:t>обязательно всё вместе), которые организованы в единую </a:t>
            </a:r>
            <a:r>
              <a:rPr lang="ru-RU" sz="2400" dirty="0" smtClean="0">
                <a:solidFill>
                  <a:srgbClr val="000000"/>
                </a:solidFill>
                <a:latin typeface="Calibri" panose="020F0502020204030204" pitchFamily="34" charset="0"/>
              </a:rPr>
              <a:t>среду - слайды. </a:t>
            </a:r>
            <a:endParaRPr lang="ru-RU" sz="2400" dirty="0"/>
          </a:p>
        </p:txBody>
      </p:sp>
      <p:sp>
        <p:nvSpPr>
          <p:cNvPr id="9" name="Прямая соединительная линия 8"/>
          <p:cNvSpPr/>
          <p:nvPr/>
        </p:nvSpPr>
        <p:spPr>
          <a:xfrm>
            <a:off x="1972494" y="2830143"/>
            <a:ext cx="3773163" cy="0"/>
          </a:xfrm>
          <a:prstGeom prst="line">
            <a:avLst/>
          </a:prstGeom>
        </p:spPr>
        <p:style>
          <a:lnRef idx="2">
            <a:schemeClr val="accent1">
              <a:shade val="60000"/>
              <a:hueOff val="0"/>
              <a:satOff val="0"/>
              <a:lumOff val="0"/>
              <a:alphaOff val="0"/>
            </a:schemeClr>
          </a:lnRef>
          <a:fillRef idx="0">
            <a:schemeClr val="accent1">
              <a:hueOff val="0"/>
              <a:satOff val="0"/>
              <a:lumOff val="0"/>
              <a:alphaOff val="0"/>
            </a:schemeClr>
          </a:fillRef>
          <a:effectRef idx="0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tx1">
              <a:hueOff val="0"/>
              <a:satOff val="0"/>
              <a:lumOff val="0"/>
              <a:alphaOff val="0"/>
            </a:schemeClr>
          </a:fontRef>
        </p:style>
      </p:sp>
      <p:grpSp>
        <p:nvGrpSpPr>
          <p:cNvPr id="12" name="Группа 11"/>
          <p:cNvGrpSpPr/>
          <p:nvPr/>
        </p:nvGrpSpPr>
        <p:grpSpPr>
          <a:xfrm>
            <a:off x="403532" y="2057153"/>
            <a:ext cx="11668704" cy="4737631"/>
            <a:chOff x="403532" y="2047528"/>
            <a:chExt cx="11668704" cy="4737631"/>
          </a:xfrm>
        </p:grpSpPr>
        <p:sp>
          <p:nvSpPr>
            <p:cNvPr id="13" name="Прямая соединительная линия 12"/>
            <p:cNvSpPr/>
            <p:nvPr/>
          </p:nvSpPr>
          <p:spPr>
            <a:xfrm flipV="1">
              <a:off x="3207919" y="5207443"/>
              <a:ext cx="5993833" cy="35099"/>
            </a:xfrm>
            <a:prstGeom prst="line">
              <a:avLst/>
            </a:prstGeom>
          </p:spPr>
          <p:style>
            <a:lnRef idx="2">
              <a:schemeClr val="accent1">
                <a:shade val="60000"/>
                <a:hueOff val="0"/>
                <a:satOff val="0"/>
                <a:lumOff val="0"/>
                <a:alphaOff val="0"/>
              </a:schemeClr>
            </a:lnRef>
            <a:fillRef idx="0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tx1">
                <a:hueOff val="0"/>
                <a:satOff val="0"/>
                <a:lumOff val="0"/>
                <a:alphaOff val="0"/>
              </a:schemeClr>
            </a:fontRef>
          </p:style>
        </p:sp>
        <p:sp>
          <p:nvSpPr>
            <p:cNvPr id="14" name="Прямая соединительная линия 13"/>
            <p:cNvSpPr/>
            <p:nvPr/>
          </p:nvSpPr>
          <p:spPr>
            <a:xfrm>
              <a:off x="2387216" y="4380355"/>
              <a:ext cx="5813508" cy="22298"/>
            </a:xfrm>
            <a:prstGeom prst="line">
              <a:avLst/>
            </a:prstGeom>
          </p:spPr>
          <p:style>
            <a:lnRef idx="2">
              <a:schemeClr val="accent1">
                <a:shade val="60000"/>
                <a:hueOff val="0"/>
                <a:satOff val="0"/>
                <a:lumOff val="0"/>
                <a:alphaOff val="0"/>
              </a:schemeClr>
            </a:lnRef>
            <a:fillRef idx="0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tx1">
                <a:hueOff val="0"/>
                <a:satOff val="0"/>
                <a:lumOff val="0"/>
                <a:alphaOff val="0"/>
              </a:schemeClr>
            </a:fontRef>
          </p:style>
        </p:sp>
        <p:sp>
          <p:nvSpPr>
            <p:cNvPr id="15" name="Прямая соединительная линия 14"/>
            <p:cNvSpPr/>
            <p:nvPr/>
          </p:nvSpPr>
          <p:spPr>
            <a:xfrm>
              <a:off x="3060779" y="3565523"/>
              <a:ext cx="3773163" cy="0"/>
            </a:xfrm>
            <a:prstGeom prst="line">
              <a:avLst/>
            </a:prstGeom>
          </p:spPr>
          <p:style>
            <a:lnRef idx="2">
              <a:schemeClr val="accent1">
                <a:shade val="60000"/>
                <a:hueOff val="0"/>
                <a:satOff val="0"/>
                <a:lumOff val="0"/>
                <a:alphaOff val="0"/>
              </a:schemeClr>
            </a:lnRef>
            <a:fillRef idx="0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tx1">
                <a:hueOff val="0"/>
                <a:satOff val="0"/>
                <a:lumOff val="0"/>
                <a:alphaOff val="0"/>
              </a:schemeClr>
            </a:fontRef>
          </p:style>
        </p:sp>
        <p:sp>
          <p:nvSpPr>
            <p:cNvPr id="16" name="Овал 15"/>
            <p:cNvSpPr/>
            <p:nvPr/>
          </p:nvSpPr>
          <p:spPr>
            <a:xfrm>
              <a:off x="403532" y="2627894"/>
              <a:ext cx="3758131" cy="3758131"/>
            </a:xfrm>
            <a:prstGeom prst="ellipse">
              <a:avLst/>
            </a:prstGeom>
            <a:blipFill>
              <a:blip r:embed="rId2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 l="-17000" r="-17000"/>
              </a:stretch>
            </a:blipFill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rgbClr r="0" g="0" b="0"/>
            </a:fillRef>
            <a:effectRef idx="0">
              <a:schemeClr val="accent1">
                <a:tint val="50000"/>
                <a:hueOff val="0"/>
                <a:satOff val="0"/>
                <a:lumOff val="0"/>
                <a:alphaOff val="0"/>
              </a:schemeClr>
            </a:effectRef>
            <a:fontRef idx="minor">
              <a:schemeClr val="lt1">
                <a:hueOff val="0"/>
                <a:satOff val="0"/>
                <a:lumOff val="0"/>
                <a:alphaOff val="0"/>
              </a:schemeClr>
            </a:fontRef>
          </p:style>
        </p:sp>
        <p:sp>
          <p:nvSpPr>
            <p:cNvPr id="17" name="Полилиния 16"/>
            <p:cNvSpPr/>
            <p:nvPr/>
          </p:nvSpPr>
          <p:spPr>
            <a:xfrm>
              <a:off x="523529" y="4852996"/>
              <a:ext cx="2405203" cy="1240183"/>
            </a:xfrm>
            <a:custGeom>
              <a:avLst/>
              <a:gdLst>
                <a:gd name="connsiteX0" fmla="*/ 0 w 2405203"/>
                <a:gd name="connsiteY0" fmla="*/ 0 h 1240183"/>
                <a:gd name="connsiteX1" fmla="*/ 2405203 w 2405203"/>
                <a:gd name="connsiteY1" fmla="*/ 0 h 1240183"/>
                <a:gd name="connsiteX2" fmla="*/ 2405203 w 2405203"/>
                <a:gd name="connsiteY2" fmla="*/ 1240183 h 1240183"/>
                <a:gd name="connsiteX3" fmla="*/ 0 w 2405203"/>
                <a:gd name="connsiteY3" fmla="*/ 1240183 h 1240183"/>
                <a:gd name="connsiteX4" fmla="*/ 0 w 2405203"/>
                <a:gd name="connsiteY4" fmla="*/ 0 h 124018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2405203" h="1240183">
                  <a:moveTo>
                    <a:pt x="0" y="0"/>
                  </a:moveTo>
                  <a:lnTo>
                    <a:pt x="2405203" y="0"/>
                  </a:lnTo>
                  <a:lnTo>
                    <a:pt x="2405203" y="1240183"/>
                  </a:lnTo>
                  <a:lnTo>
                    <a:pt x="0" y="1240183"/>
                  </a:lnTo>
                  <a:lnTo>
                    <a:pt x="0" y="0"/>
                  </a:lnTo>
                  <a:close/>
                </a:path>
              </a:pathLst>
            </a:custGeom>
            <a:noFill/>
            <a:ln>
              <a:noFill/>
            </a:ln>
            <a:sp3d/>
          </p:spPr>
          <p:style>
            <a:lnRef idx="2">
              <a:scrgbClr r="0" g="0" b="0"/>
            </a:lnRef>
            <a:fillRef idx="1">
              <a:scrgbClr r="0" g="0" b="0"/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0" tIns="0" rIns="0" bIns="0" numCol="1" spcCol="1270" anchor="b" anchorCtr="0">
              <a:noAutofit/>
            </a:bodyPr>
            <a:lstStyle/>
            <a:p>
              <a:pPr lvl="0" algn="ctr" defTabSz="288925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endParaRPr lang="ru-RU" sz="6500" kern="1200"/>
            </a:p>
          </p:txBody>
        </p:sp>
        <p:sp>
          <p:nvSpPr>
            <p:cNvPr id="18" name="Овал 17"/>
            <p:cNvSpPr/>
            <p:nvPr/>
          </p:nvSpPr>
          <p:spPr>
            <a:xfrm>
              <a:off x="4339635" y="2047528"/>
              <a:ext cx="1440000" cy="1440000"/>
            </a:xfrm>
            <a:prstGeom prst="ellipse">
              <a:avLst/>
            </a:prstGeom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tint val="50000"/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tint val="50000"/>
                <a:hueOff val="0"/>
                <a:satOff val="0"/>
                <a:lumOff val="0"/>
                <a:alphaOff val="0"/>
              </a:schemeClr>
            </a:effectRef>
            <a:fontRef idx="minor">
              <a:schemeClr val="lt1">
                <a:hueOff val="0"/>
                <a:satOff val="0"/>
                <a:lumOff val="0"/>
                <a:alphaOff val="0"/>
              </a:schemeClr>
            </a:fontRef>
          </p:style>
        </p:sp>
        <p:sp>
          <p:nvSpPr>
            <p:cNvPr id="20" name="Овал 19"/>
            <p:cNvSpPr/>
            <p:nvPr/>
          </p:nvSpPr>
          <p:spPr>
            <a:xfrm>
              <a:off x="6000893" y="2850360"/>
              <a:ext cx="1440000" cy="1440000"/>
            </a:xfrm>
            <a:prstGeom prst="ellipse">
              <a:avLst/>
            </a:prstGeom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tint val="50000"/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tint val="50000"/>
                <a:hueOff val="0"/>
                <a:satOff val="0"/>
                <a:lumOff val="0"/>
                <a:alphaOff val="0"/>
              </a:schemeClr>
            </a:effectRef>
            <a:fontRef idx="minor">
              <a:schemeClr val="lt1">
                <a:hueOff val="0"/>
                <a:satOff val="0"/>
                <a:lumOff val="0"/>
                <a:alphaOff val="0"/>
              </a:schemeClr>
            </a:fontRef>
          </p:style>
        </p:sp>
        <p:sp>
          <p:nvSpPr>
            <p:cNvPr id="19" name="Полилиния 18"/>
            <p:cNvSpPr/>
            <p:nvPr/>
          </p:nvSpPr>
          <p:spPr>
            <a:xfrm>
              <a:off x="4325477" y="2182763"/>
              <a:ext cx="1468315" cy="1127439"/>
            </a:xfrm>
            <a:custGeom>
              <a:avLst/>
              <a:gdLst>
                <a:gd name="connsiteX0" fmla="*/ 0 w 1300313"/>
                <a:gd name="connsiteY0" fmla="*/ 0 h 1127439"/>
                <a:gd name="connsiteX1" fmla="*/ 1300313 w 1300313"/>
                <a:gd name="connsiteY1" fmla="*/ 0 h 1127439"/>
                <a:gd name="connsiteX2" fmla="*/ 1300313 w 1300313"/>
                <a:gd name="connsiteY2" fmla="*/ 1127439 h 1127439"/>
                <a:gd name="connsiteX3" fmla="*/ 0 w 1300313"/>
                <a:gd name="connsiteY3" fmla="*/ 1127439 h 1127439"/>
                <a:gd name="connsiteX4" fmla="*/ 0 w 1300313"/>
                <a:gd name="connsiteY4" fmla="*/ 0 h 112743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300313" h="1127439">
                  <a:moveTo>
                    <a:pt x="0" y="0"/>
                  </a:moveTo>
                  <a:lnTo>
                    <a:pt x="1300313" y="0"/>
                  </a:lnTo>
                  <a:lnTo>
                    <a:pt x="1300313" y="1127439"/>
                  </a:lnTo>
                  <a:lnTo>
                    <a:pt x="0" y="1127439"/>
                  </a:lnTo>
                  <a:lnTo>
                    <a:pt x="0" y="0"/>
                  </a:lnTo>
                  <a:close/>
                </a:path>
              </a:pathLst>
            </a:custGeom>
          </p:spPr>
          <p:style>
            <a:lnRef idx="0">
              <a:schemeClr val="dk1">
                <a:alpha val="0"/>
                <a:hueOff val="0"/>
                <a:satOff val="0"/>
                <a:lumOff val="0"/>
                <a:alphaOff val="0"/>
              </a:schemeClr>
            </a:lnRef>
            <a:fillRef idx="0">
              <a:schemeClr val="lt1">
                <a:alpha val="0"/>
                <a:hueOff val="0"/>
                <a:satOff val="0"/>
                <a:lumOff val="0"/>
                <a:alphaOff val="0"/>
              </a:schemeClr>
            </a:fillRef>
            <a:effectRef idx="0">
              <a:schemeClr val="lt1">
                <a:alpha val="0"/>
                <a:hueOff val="0"/>
                <a:satOff val="0"/>
                <a:lumOff val="0"/>
                <a:alphaOff val="0"/>
              </a:schemeClr>
            </a:effectRef>
            <a:fontRef idx="minor">
              <a:schemeClr val="tx1">
                <a:hueOff val="0"/>
                <a:satOff val="0"/>
                <a:lumOff val="0"/>
                <a:alphaOff val="0"/>
              </a:schemeClr>
            </a:fontRef>
          </p:style>
          <p:txBody>
            <a:bodyPr spcFirstLastPara="0" vert="horz" wrap="square" lIns="68580" tIns="0" rIns="68580" bIns="0" numCol="1" spcCol="1270" anchor="ctr" anchorCtr="0">
              <a:noAutofit/>
            </a:bodyPr>
            <a:lstStyle/>
            <a:p>
              <a:pPr lvl="0" algn="ctr" defTabSz="8001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ru-RU" sz="1800" kern="1200" dirty="0" smtClean="0"/>
                <a:t>Источник учебной информации</a:t>
              </a:r>
              <a:r>
                <a:rPr lang="ru-RU" sz="500" kern="1200" dirty="0" smtClean="0"/>
                <a:t> </a:t>
              </a:r>
              <a:endParaRPr lang="ru-RU" sz="500" kern="1200" dirty="0"/>
            </a:p>
          </p:txBody>
        </p:sp>
        <p:sp>
          <p:nvSpPr>
            <p:cNvPr id="21" name="Полилиния 20"/>
            <p:cNvSpPr/>
            <p:nvPr/>
          </p:nvSpPr>
          <p:spPr>
            <a:xfrm>
              <a:off x="5521843" y="4172774"/>
              <a:ext cx="184148" cy="1127439"/>
            </a:xfrm>
            <a:custGeom>
              <a:avLst/>
              <a:gdLst>
                <a:gd name="connsiteX0" fmla="*/ 0 w 184148"/>
                <a:gd name="connsiteY0" fmla="*/ 0 h 1127439"/>
                <a:gd name="connsiteX1" fmla="*/ 184148 w 184148"/>
                <a:gd name="connsiteY1" fmla="*/ 0 h 1127439"/>
                <a:gd name="connsiteX2" fmla="*/ 184148 w 184148"/>
                <a:gd name="connsiteY2" fmla="*/ 1127439 h 1127439"/>
                <a:gd name="connsiteX3" fmla="*/ 0 w 184148"/>
                <a:gd name="connsiteY3" fmla="*/ 1127439 h 1127439"/>
                <a:gd name="connsiteX4" fmla="*/ 0 w 184148"/>
                <a:gd name="connsiteY4" fmla="*/ 0 h 112743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84148" h="1127439">
                  <a:moveTo>
                    <a:pt x="0" y="0"/>
                  </a:moveTo>
                  <a:lnTo>
                    <a:pt x="184148" y="0"/>
                  </a:lnTo>
                  <a:lnTo>
                    <a:pt x="184148" y="1127439"/>
                  </a:lnTo>
                  <a:lnTo>
                    <a:pt x="0" y="1127439"/>
                  </a:lnTo>
                  <a:lnTo>
                    <a:pt x="0" y="0"/>
                  </a:lnTo>
                  <a:close/>
                </a:path>
              </a:pathLst>
            </a:custGeom>
          </p:spPr>
          <p:style>
            <a:lnRef idx="0">
              <a:schemeClr val="dk1">
                <a:alpha val="0"/>
                <a:hueOff val="0"/>
                <a:satOff val="0"/>
                <a:lumOff val="0"/>
                <a:alphaOff val="0"/>
              </a:schemeClr>
            </a:lnRef>
            <a:fillRef idx="0">
              <a:schemeClr val="lt1">
                <a:alpha val="0"/>
                <a:hueOff val="0"/>
                <a:satOff val="0"/>
                <a:lumOff val="0"/>
                <a:alphaOff val="0"/>
              </a:schemeClr>
            </a:fillRef>
            <a:effectRef idx="0">
              <a:schemeClr val="lt1">
                <a:alpha val="0"/>
                <a:hueOff val="0"/>
                <a:satOff val="0"/>
                <a:lumOff val="0"/>
                <a:alphaOff val="0"/>
              </a:schemeClr>
            </a:effectRef>
            <a:fontRef idx="minor">
              <a:schemeClr val="tx1">
                <a:hueOff val="0"/>
                <a:satOff val="0"/>
                <a:lumOff val="0"/>
                <a:alphaOff val="0"/>
              </a:schemeClr>
            </a:fontRef>
          </p:style>
          <p:txBody>
            <a:bodyPr spcFirstLastPara="0" vert="horz" wrap="square" lIns="247650" tIns="0" rIns="247650" bIns="0" numCol="1" spcCol="1270" anchor="ctr" anchorCtr="0">
              <a:noAutofit/>
            </a:bodyPr>
            <a:lstStyle/>
            <a:p>
              <a:pPr lvl="0" algn="l" defTabSz="288925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endParaRPr lang="ru-RU" sz="6500" kern="1200"/>
            </a:p>
          </p:txBody>
        </p:sp>
        <p:sp>
          <p:nvSpPr>
            <p:cNvPr id="22" name="Овал 21"/>
            <p:cNvSpPr/>
            <p:nvPr/>
          </p:nvSpPr>
          <p:spPr>
            <a:xfrm>
              <a:off x="9121991" y="4494171"/>
              <a:ext cx="1440000" cy="1440000"/>
            </a:xfrm>
            <a:prstGeom prst="ellipse">
              <a:avLst/>
            </a:prstGeom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tint val="50000"/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tint val="50000"/>
                <a:hueOff val="0"/>
                <a:satOff val="0"/>
                <a:lumOff val="0"/>
                <a:alphaOff val="0"/>
              </a:schemeClr>
            </a:effectRef>
            <a:fontRef idx="minor">
              <a:schemeClr val="lt1">
                <a:hueOff val="0"/>
                <a:satOff val="0"/>
                <a:lumOff val="0"/>
                <a:alphaOff val="0"/>
              </a:schemeClr>
            </a:fontRef>
          </p:style>
        </p:sp>
        <p:sp>
          <p:nvSpPr>
            <p:cNvPr id="23" name="Полилиния 22"/>
            <p:cNvSpPr/>
            <p:nvPr/>
          </p:nvSpPr>
          <p:spPr>
            <a:xfrm>
              <a:off x="6063014" y="5488120"/>
              <a:ext cx="130031" cy="1127439"/>
            </a:xfrm>
            <a:custGeom>
              <a:avLst/>
              <a:gdLst>
                <a:gd name="connsiteX0" fmla="*/ 0 w 130031"/>
                <a:gd name="connsiteY0" fmla="*/ 0 h 1127439"/>
                <a:gd name="connsiteX1" fmla="*/ 130031 w 130031"/>
                <a:gd name="connsiteY1" fmla="*/ 0 h 1127439"/>
                <a:gd name="connsiteX2" fmla="*/ 130031 w 130031"/>
                <a:gd name="connsiteY2" fmla="*/ 1127439 h 1127439"/>
                <a:gd name="connsiteX3" fmla="*/ 0 w 130031"/>
                <a:gd name="connsiteY3" fmla="*/ 1127439 h 1127439"/>
                <a:gd name="connsiteX4" fmla="*/ 0 w 130031"/>
                <a:gd name="connsiteY4" fmla="*/ 0 h 112743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30031" h="1127439">
                  <a:moveTo>
                    <a:pt x="0" y="0"/>
                  </a:moveTo>
                  <a:lnTo>
                    <a:pt x="130031" y="0"/>
                  </a:lnTo>
                  <a:lnTo>
                    <a:pt x="130031" y="1127439"/>
                  </a:lnTo>
                  <a:lnTo>
                    <a:pt x="0" y="1127439"/>
                  </a:lnTo>
                  <a:lnTo>
                    <a:pt x="0" y="0"/>
                  </a:lnTo>
                  <a:close/>
                </a:path>
              </a:pathLst>
            </a:custGeom>
          </p:spPr>
          <p:style>
            <a:lnRef idx="0">
              <a:schemeClr val="dk1">
                <a:alpha val="0"/>
                <a:hueOff val="0"/>
                <a:satOff val="0"/>
                <a:lumOff val="0"/>
                <a:alphaOff val="0"/>
              </a:schemeClr>
            </a:lnRef>
            <a:fillRef idx="0">
              <a:schemeClr val="lt1">
                <a:alpha val="0"/>
                <a:hueOff val="0"/>
                <a:satOff val="0"/>
                <a:lumOff val="0"/>
                <a:alphaOff val="0"/>
              </a:schemeClr>
            </a:fillRef>
            <a:effectRef idx="0">
              <a:schemeClr val="lt1">
                <a:alpha val="0"/>
                <a:hueOff val="0"/>
                <a:satOff val="0"/>
                <a:lumOff val="0"/>
                <a:alphaOff val="0"/>
              </a:schemeClr>
            </a:effectRef>
            <a:fontRef idx="minor">
              <a:schemeClr val="tx1">
                <a:hueOff val="0"/>
                <a:satOff val="0"/>
                <a:lumOff val="0"/>
                <a:alphaOff val="0"/>
              </a:schemeClr>
            </a:fontRef>
          </p:style>
          <p:txBody>
            <a:bodyPr spcFirstLastPara="0" vert="horz" wrap="square" lIns="19050" tIns="0" rIns="19050" bIns="0" numCol="1" spcCol="1270" anchor="ctr" anchorCtr="0">
              <a:noAutofit/>
            </a:bodyPr>
            <a:lstStyle/>
            <a:p>
              <a:pPr lvl="0" algn="l" defTabSz="22225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endParaRPr lang="ru-RU" sz="500" kern="1200"/>
            </a:p>
          </p:txBody>
        </p:sp>
        <p:sp>
          <p:nvSpPr>
            <p:cNvPr id="25" name="Овал 24"/>
            <p:cNvSpPr/>
            <p:nvPr/>
          </p:nvSpPr>
          <p:spPr>
            <a:xfrm>
              <a:off x="10632236" y="5345159"/>
              <a:ext cx="1440000" cy="1440000"/>
            </a:xfrm>
            <a:prstGeom prst="ellipse">
              <a:avLst/>
            </a:prstGeom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tint val="50000"/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tint val="50000"/>
                <a:hueOff val="0"/>
                <a:satOff val="0"/>
                <a:lumOff val="0"/>
                <a:alphaOff val="0"/>
              </a:schemeClr>
            </a:effectRef>
            <a:fontRef idx="minor">
              <a:schemeClr val="lt1">
                <a:hueOff val="0"/>
                <a:satOff val="0"/>
                <a:lumOff val="0"/>
                <a:alphaOff val="0"/>
              </a:schemeClr>
            </a:fontRef>
          </p:style>
        </p:sp>
      </p:grpSp>
      <p:sp>
        <p:nvSpPr>
          <p:cNvPr id="7" name="TextBox 6"/>
          <p:cNvSpPr txBox="1"/>
          <p:nvPr/>
        </p:nvSpPr>
        <p:spPr>
          <a:xfrm>
            <a:off x="10852932" y="5831941"/>
            <a:ext cx="998607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ru-RU" sz="2000" dirty="0" smtClean="0"/>
              <a:t>Доклад</a:t>
            </a:r>
            <a:endParaRPr lang="ru-RU" sz="2000" dirty="0"/>
          </a:p>
        </p:txBody>
      </p:sp>
      <p:sp>
        <p:nvSpPr>
          <p:cNvPr id="10" name="Овал 9"/>
          <p:cNvSpPr/>
          <p:nvPr/>
        </p:nvSpPr>
        <p:spPr>
          <a:xfrm>
            <a:off x="7611746" y="3670338"/>
            <a:ext cx="1440000" cy="1440000"/>
          </a:xfrm>
          <a:prstGeom prst="ellipse">
            <a:avLst/>
          </a:prstGeom>
        </p:spPr>
        <p:style>
          <a:lnRef idx="2">
            <a:schemeClr val="lt1">
              <a:hueOff val="0"/>
              <a:satOff val="0"/>
              <a:lumOff val="0"/>
              <a:alphaOff val="0"/>
            </a:schemeClr>
          </a:lnRef>
          <a:fillRef idx="1">
            <a:schemeClr val="accent1">
              <a:tint val="50000"/>
              <a:hueOff val="0"/>
              <a:satOff val="0"/>
              <a:lumOff val="0"/>
              <a:alphaOff val="0"/>
            </a:schemeClr>
          </a:fillRef>
          <a:effectRef idx="0">
            <a:schemeClr val="accent1">
              <a:tint val="50000"/>
              <a:hueOff val="0"/>
              <a:satOff val="0"/>
              <a:lumOff val="0"/>
              <a:alphaOff val="0"/>
            </a:schemeClr>
          </a:effectRef>
          <a:fontRef idx="minor">
            <a:schemeClr val="lt1">
              <a:hueOff val="0"/>
              <a:satOff val="0"/>
              <a:lumOff val="0"/>
              <a:alphaOff val="0"/>
            </a:schemeClr>
          </a:fontRef>
        </p:style>
      </p:sp>
      <p:sp>
        <p:nvSpPr>
          <p:cNvPr id="8" name="TextBox 7"/>
          <p:cNvSpPr txBox="1"/>
          <p:nvPr/>
        </p:nvSpPr>
        <p:spPr>
          <a:xfrm>
            <a:off x="6000893" y="3234987"/>
            <a:ext cx="138641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000" dirty="0" smtClean="0"/>
              <a:t>Наглядное</a:t>
            </a:r>
            <a:br>
              <a:rPr lang="ru-RU" sz="2000" dirty="0" smtClean="0"/>
            </a:br>
            <a:r>
              <a:rPr lang="ru-RU" sz="2000" dirty="0" smtClean="0"/>
              <a:t> пособие</a:t>
            </a:r>
            <a:endParaRPr lang="ru-RU" sz="2000" dirty="0"/>
          </a:p>
        </p:txBody>
      </p:sp>
      <p:sp>
        <p:nvSpPr>
          <p:cNvPr id="24" name="TextBox 23"/>
          <p:cNvSpPr txBox="1"/>
          <p:nvPr/>
        </p:nvSpPr>
        <p:spPr>
          <a:xfrm>
            <a:off x="9282797" y="4862621"/>
            <a:ext cx="1189365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2000" dirty="0" smtClean="0"/>
              <a:t>Средство</a:t>
            </a:r>
            <a:br>
              <a:rPr lang="ru-RU" sz="2000" dirty="0" smtClean="0"/>
            </a:br>
            <a:r>
              <a:rPr lang="ru-RU" sz="2000" dirty="0" smtClean="0"/>
              <a:t>контроля</a:t>
            </a:r>
            <a:endParaRPr lang="ru-RU" sz="2000" dirty="0"/>
          </a:p>
        </p:txBody>
      </p:sp>
      <p:sp>
        <p:nvSpPr>
          <p:cNvPr id="27" name="TextBox 26"/>
          <p:cNvSpPr txBox="1"/>
          <p:nvPr/>
        </p:nvSpPr>
        <p:spPr>
          <a:xfrm>
            <a:off x="7706286" y="4189925"/>
            <a:ext cx="1250920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2000" dirty="0" smtClean="0"/>
              <a:t>Тренажер</a:t>
            </a:r>
            <a:endParaRPr lang="ru-RU" sz="2000" dirty="0"/>
          </a:p>
        </p:txBody>
      </p:sp>
    </p:spTree>
    <p:extLst>
      <p:ext uri="{BB962C8B-B14F-4D97-AF65-F5344CB8AC3E}">
        <p14:creationId xmlns:p14="http://schemas.microsoft.com/office/powerpoint/2010/main" val="200262558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" name="object 2"/>
          <p:cNvSpPr/>
          <p:nvPr/>
        </p:nvSpPr>
        <p:spPr>
          <a:xfrm>
            <a:off x="283463" y="301752"/>
            <a:ext cx="11626427" cy="6247553"/>
          </a:xfrm>
          <a:custGeom>
            <a:avLst/>
            <a:gdLst/>
            <a:ahLst/>
            <a:cxnLst/>
            <a:rect l="l" t="t" r="r" b="b"/>
            <a:pathLst>
              <a:path w="17439640" h="9371330">
                <a:moveTo>
                  <a:pt x="17439132" y="0"/>
                </a:moveTo>
                <a:lnTo>
                  <a:pt x="0" y="0"/>
                </a:lnTo>
                <a:lnTo>
                  <a:pt x="0" y="9371076"/>
                </a:lnTo>
                <a:lnTo>
                  <a:pt x="17439132" y="9371076"/>
                </a:lnTo>
                <a:lnTo>
                  <a:pt x="17439132" y="0"/>
                </a:lnTo>
                <a:close/>
              </a:path>
            </a:pathLst>
          </a:custGeom>
          <a:solidFill>
            <a:srgbClr val="F4F4F4"/>
          </a:solidFill>
        </p:spPr>
        <p:txBody>
          <a:bodyPr wrap="square" lIns="0" tIns="0" rIns="0" bIns="0" rtlCol="0"/>
          <a:lstStyle/>
          <a:p>
            <a:endParaRPr sz="1200"/>
          </a:p>
        </p:txBody>
      </p:sp>
      <p:sp>
        <p:nvSpPr>
          <p:cNvPr id="32" name="Арка 31"/>
          <p:cNvSpPr/>
          <p:nvPr/>
        </p:nvSpPr>
        <p:spPr>
          <a:xfrm>
            <a:off x="-1712967" y="3073636"/>
            <a:ext cx="2683532" cy="3202483"/>
          </a:xfrm>
          <a:prstGeom prst="blockArc">
            <a:avLst>
              <a:gd name="adj1" fmla="val 18900000"/>
              <a:gd name="adj2" fmla="val 2700000"/>
              <a:gd name="adj3" fmla="val 632"/>
            </a:avLst>
          </a:prstGeom>
          <a:scene3d>
            <a:camera prst="orthographicFront">
              <a:rot lat="0" lon="0" rev="0"/>
            </a:camera>
            <a:lightRig rig="contrasting" dir="t">
              <a:rot lat="0" lon="0" rev="1200000"/>
            </a:lightRig>
          </a:scene3d>
          <a:sp3d z="-110000"/>
        </p:spPr>
        <p:style>
          <a:lnRef idx="2">
            <a:schemeClr val="accent5">
              <a:hueOff val="0"/>
              <a:satOff val="0"/>
              <a:lumOff val="0"/>
              <a:alphaOff val="0"/>
            </a:schemeClr>
          </a:lnRef>
          <a:fillRef idx="0">
            <a:schemeClr val="accent4">
              <a:tint val="90000"/>
              <a:hueOff val="0"/>
              <a:satOff val="0"/>
              <a:lumOff val="0"/>
              <a:alphaOff val="0"/>
            </a:schemeClr>
          </a:fillRef>
          <a:effectRef idx="0">
            <a:schemeClr val="accent4">
              <a:tint val="90000"/>
              <a:hueOff val="0"/>
              <a:satOff val="0"/>
              <a:lumOff val="0"/>
              <a:alphaOff val="0"/>
            </a:schemeClr>
          </a:effectRef>
          <a:fontRef idx="minor">
            <a:schemeClr val="tx1">
              <a:hueOff val="0"/>
              <a:satOff val="0"/>
              <a:lumOff val="0"/>
              <a:alphaOff val="0"/>
            </a:schemeClr>
          </a:fontRef>
        </p:style>
      </p:sp>
      <p:sp>
        <p:nvSpPr>
          <p:cNvPr id="3" name="Прямоугольник 2"/>
          <p:cNvSpPr/>
          <p:nvPr/>
        </p:nvSpPr>
        <p:spPr>
          <a:xfrm>
            <a:off x="6090046" y="1134644"/>
            <a:ext cx="6096000" cy="1938992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ru-RU" sz="2400" dirty="0" smtClean="0"/>
              <a:t>В </a:t>
            </a:r>
            <a:r>
              <a:rPr lang="ru-RU" sz="2400" dirty="0"/>
              <a:t>целом, использование презентаций </a:t>
            </a:r>
            <a:endParaRPr lang="ru-RU" sz="2400" dirty="0" smtClean="0"/>
          </a:p>
          <a:p>
            <a:r>
              <a:rPr lang="ru-RU" sz="2400" dirty="0" smtClean="0"/>
              <a:t>в </a:t>
            </a:r>
            <a:r>
              <a:rPr lang="ru-RU" sz="2400" dirty="0"/>
              <a:t>учебном процессе способствует более эффективному обучению и помогает достигать лучших результатов как для </a:t>
            </a:r>
            <a:r>
              <a:rPr lang="ru-RU" sz="2400" dirty="0" smtClean="0"/>
              <a:t>педагогов, так </a:t>
            </a:r>
            <a:r>
              <a:rPr lang="ru-RU" sz="2400" dirty="0"/>
              <a:t>и для </a:t>
            </a:r>
            <a:r>
              <a:rPr lang="ru-RU" sz="2400" dirty="0" smtClean="0"/>
              <a:t>обучающихся.</a:t>
            </a:r>
            <a:endParaRPr lang="ru-RU" sz="2400" dirty="0"/>
          </a:p>
        </p:txBody>
      </p:sp>
      <p:sp>
        <p:nvSpPr>
          <p:cNvPr id="4" name="Прямоугольник 3"/>
          <p:cNvSpPr/>
          <p:nvPr/>
        </p:nvSpPr>
        <p:spPr>
          <a:xfrm>
            <a:off x="365521" y="218824"/>
            <a:ext cx="11449050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3200" b="1" dirty="0" smtClean="0">
                <a:solidFill>
                  <a:srgbClr val="002060"/>
                </a:solidFill>
                <a:latin typeface="+mj-lt"/>
              </a:rPr>
              <a:t>Достоинства </a:t>
            </a:r>
            <a:r>
              <a:rPr lang="ru-RU" sz="3200" b="1" dirty="0">
                <a:solidFill>
                  <a:srgbClr val="002060"/>
                </a:solidFill>
                <a:latin typeface="+mj-lt"/>
              </a:rPr>
              <a:t>использования презентаций в учебном процессе</a:t>
            </a:r>
          </a:p>
        </p:txBody>
      </p:sp>
      <p:graphicFrame>
        <p:nvGraphicFramePr>
          <p:cNvPr id="5" name="Схема 4"/>
          <p:cNvGraphicFramePr/>
          <p:nvPr>
            <p:extLst>
              <p:ext uri="{D42A27DB-BD31-4B8C-83A1-F6EECF244321}">
                <p14:modId xmlns:p14="http://schemas.microsoft.com/office/powerpoint/2010/main" val="1033145373"/>
              </p:ext>
            </p:extLst>
          </p:nvPr>
        </p:nvGraphicFramePr>
        <p:xfrm>
          <a:off x="371475" y="1046215"/>
          <a:ext cx="4835424" cy="253459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grpSp>
        <p:nvGrpSpPr>
          <p:cNvPr id="24" name="Группа 23"/>
          <p:cNvGrpSpPr/>
          <p:nvPr/>
        </p:nvGrpSpPr>
        <p:grpSpPr>
          <a:xfrm>
            <a:off x="410398" y="3559321"/>
            <a:ext cx="4765468" cy="2154404"/>
            <a:chOff x="410398" y="3559321"/>
            <a:chExt cx="4765468" cy="2154404"/>
          </a:xfrm>
        </p:grpSpPr>
        <p:sp>
          <p:nvSpPr>
            <p:cNvPr id="26" name="Полилиния 25"/>
            <p:cNvSpPr/>
            <p:nvPr/>
          </p:nvSpPr>
          <p:spPr>
            <a:xfrm>
              <a:off x="727222" y="3622686"/>
              <a:ext cx="4448644" cy="506918"/>
            </a:xfrm>
            <a:custGeom>
              <a:avLst/>
              <a:gdLst>
                <a:gd name="connsiteX0" fmla="*/ 0 w 4448644"/>
                <a:gd name="connsiteY0" fmla="*/ 0 h 506918"/>
                <a:gd name="connsiteX1" fmla="*/ 4448644 w 4448644"/>
                <a:gd name="connsiteY1" fmla="*/ 0 h 506918"/>
                <a:gd name="connsiteX2" fmla="*/ 4448644 w 4448644"/>
                <a:gd name="connsiteY2" fmla="*/ 506918 h 506918"/>
                <a:gd name="connsiteX3" fmla="*/ 0 w 4448644"/>
                <a:gd name="connsiteY3" fmla="*/ 506918 h 506918"/>
                <a:gd name="connsiteX4" fmla="*/ 0 w 4448644"/>
                <a:gd name="connsiteY4" fmla="*/ 0 h 50691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4448644" h="506918">
                  <a:moveTo>
                    <a:pt x="0" y="0"/>
                  </a:moveTo>
                  <a:lnTo>
                    <a:pt x="4448644" y="0"/>
                  </a:lnTo>
                  <a:lnTo>
                    <a:pt x="4448644" y="506918"/>
                  </a:lnTo>
                  <a:lnTo>
                    <a:pt x="0" y="506918"/>
                  </a:lnTo>
                  <a:lnTo>
                    <a:pt x="0" y="0"/>
                  </a:lnTo>
                  <a:close/>
                </a:path>
              </a:pathLst>
            </a:custGeom>
            <a:scene3d>
              <a:camera prst="orthographicFront">
                <a:rot lat="0" lon="0" rev="0"/>
              </a:camera>
              <a:lightRig rig="contrasting" dir="t">
                <a:rot lat="0" lon="0" rev="1200000"/>
              </a:lightRig>
            </a:scene3d>
            <a:sp3d contourW="19050" prstMaterial="metal">
              <a:bevelT w="88900" h="203200"/>
              <a:bevelB w="165100" h="254000"/>
            </a:sp3d>
          </p:spPr>
          <p:style>
            <a:lnRef idx="0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4">
                <a:hueOff val="0"/>
                <a:satOff val="0"/>
                <a:lumOff val="0"/>
                <a:alphaOff val="0"/>
              </a:schemeClr>
            </a:fillRef>
            <a:effectRef idx="2">
              <a:schemeClr val="accent4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402367" tIns="60960" rIns="60960" bIns="60960" numCol="1" spcCol="1270" anchor="t" anchorCtr="0">
              <a:noAutofit/>
            </a:bodyPr>
            <a:lstStyle/>
            <a:p>
              <a:pPr marL="0" marR="0" lvl="0" indent="0" algn="l" defTabSz="914400" eaLnBrk="1" fontAlgn="auto" latinLnBrk="0" hangingPunct="1">
                <a:lnSpc>
                  <a:spcPct val="100000"/>
                </a:lnSpc>
                <a:spcBef>
                  <a:spcPct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lang="ru-RU" sz="2400" b="1" kern="1200" dirty="0" smtClean="0">
                  <a:solidFill>
                    <a:srgbClr val="002060"/>
                  </a:solidFill>
                </a:rPr>
                <a:t>Активное участие</a:t>
              </a:r>
            </a:p>
            <a:p>
              <a:pPr lvl="0" algn="l" defTabSz="11557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endParaRPr lang="ru-RU" sz="1400" kern="1200" dirty="0"/>
            </a:p>
          </p:txBody>
        </p:sp>
        <p:sp>
          <p:nvSpPr>
            <p:cNvPr id="27" name="Овал 26"/>
            <p:cNvSpPr/>
            <p:nvPr/>
          </p:nvSpPr>
          <p:spPr>
            <a:xfrm>
              <a:off x="410398" y="3559321"/>
              <a:ext cx="633648" cy="633648"/>
            </a:xfrm>
            <a:prstGeom prst="ellipse">
              <a:avLst/>
            </a:prstGeom>
            <a:scene3d>
              <a:camera prst="orthographicFront">
                <a:rot lat="0" lon="0" rev="0"/>
              </a:camera>
              <a:lightRig rig="contrasting" dir="t">
                <a:rot lat="0" lon="0" rev="1200000"/>
              </a:lightRig>
            </a:scene3d>
            <a:sp3d z="300000" contourW="12700" prstMaterial="flat">
              <a:bevelT w="177800" h="254000"/>
              <a:bevelB w="152400"/>
            </a:sp3d>
          </p:spPr>
          <p:style>
            <a:lnRef idx="0">
              <a:schemeClr val="accent4">
                <a:hueOff val="0"/>
                <a:satOff val="0"/>
                <a:lumOff val="0"/>
                <a:alphaOff val="0"/>
              </a:schemeClr>
            </a:lnRef>
            <a:fillRef idx="1">
              <a:schemeClr val="lt1">
                <a:hueOff val="0"/>
                <a:satOff val="0"/>
                <a:lumOff val="0"/>
                <a:alphaOff val="0"/>
              </a:schemeClr>
            </a:fillRef>
            <a:effectRef idx="0">
              <a:schemeClr val="lt1">
                <a:hueOff val="0"/>
                <a:satOff val="0"/>
                <a:lumOff val="0"/>
                <a:alphaOff val="0"/>
              </a:schemeClr>
            </a:effectRef>
            <a:fontRef idx="minor">
              <a:schemeClr val="dk1">
                <a:hueOff val="0"/>
                <a:satOff val="0"/>
                <a:lumOff val="0"/>
                <a:alphaOff val="0"/>
              </a:schemeClr>
            </a:fontRef>
          </p:style>
        </p:sp>
        <p:sp>
          <p:nvSpPr>
            <p:cNvPr id="28" name="Полилиния 27"/>
            <p:cNvSpPr/>
            <p:nvPr/>
          </p:nvSpPr>
          <p:spPr>
            <a:xfrm>
              <a:off x="911487" y="4383064"/>
              <a:ext cx="4264379" cy="506918"/>
            </a:xfrm>
            <a:custGeom>
              <a:avLst/>
              <a:gdLst>
                <a:gd name="connsiteX0" fmla="*/ 0 w 4264379"/>
                <a:gd name="connsiteY0" fmla="*/ 0 h 506918"/>
                <a:gd name="connsiteX1" fmla="*/ 4264379 w 4264379"/>
                <a:gd name="connsiteY1" fmla="*/ 0 h 506918"/>
                <a:gd name="connsiteX2" fmla="*/ 4264379 w 4264379"/>
                <a:gd name="connsiteY2" fmla="*/ 506918 h 506918"/>
                <a:gd name="connsiteX3" fmla="*/ 0 w 4264379"/>
                <a:gd name="connsiteY3" fmla="*/ 506918 h 506918"/>
                <a:gd name="connsiteX4" fmla="*/ 0 w 4264379"/>
                <a:gd name="connsiteY4" fmla="*/ 0 h 50691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4264379" h="506918">
                  <a:moveTo>
                    <a:pt x="0" y="0"/>
                  </a:moveTo>
                  <a:lnTo>
                    <a:pt x="4264379" y="0"/>
                  </a:lnTo>
                  <a:lnTo>
                    <a:pt x="4264379" y="506918"/>
                  </a:lnTo>
                  <a:lnTo>
                    <a:pt x="0" y="506918"/>
                  </a:lnTo>
                  <a:lnTo>
                    <a:pt x="0" y="0"/>
                  </a:lnTo>
                  <a:close/>
                </a:path>
              </a:pathLst>
            </a:custGeom>
            <a:scene3d>
              <a:camera prst="orthographicFront">
                <a:rot lat="0" lon="0" rev="0"/>
              </a:camera>
              <a:lightRig rig="contrasting" dir="t">
                <a:rot lat="0" lon="0" rev="1200000"/>
              </a:lightRig>
            </a:scene3d>
            <a:sp3d contourW="19050" prstMaterial="metal">
              <a:bevelT w="88900" h="203200"/>
              <a:bevelB w="165100" h="254000"/>
            </a:sp3d>
          </p:spPr>
          <p:style>
            <a:lnRef idx="0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4">
                <a:hueOff val="5197846"/>
                <a:satOff val="-23984"/>
                <a:lumOff val="883"/>
                <a:alphaOff val="0"/>
              </a:schemeClr>
            </a:fillRef>
            <a:effectRef idx="2">
              <a:schemeClr val="accent4">
                <a:hueOff val="5197846"/>
                <a:satOff val="-23984"/>
                <a:lumOff val="883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402367" tIns="60960" rIns="60960" bIns="60960" numCol="1" spcCol="1270" anchor="t" anchorCtr="0">
              <a:noAutofit/>
            </a:bodyPr>
            <a:lstStyle/>
            <a:p>
              <a:pPr marL="0" marR="0" lvl="0" indent="0" algn="l" defTabSz="914400" eaLnBrk="1" fontAlgn="auto" latinLnBrk="0" hangingPunct="1">
                <a:lnSpc>
                  <a:spcPct val="100000"/>
                </a:lnSpc>
                <a:spcBef>
                  <a:spcPct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lang="ru-RU" sz="2400" b="1" kern="1200" dirty="0" smtClean="0"/>
                <a:t>Удобство подачи материала</a:t>
              </a:r>
            </a:p>
            <a:p>
              <a:pPr lvl="0" algn="l" defTabSz="6223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endParaRPr lang="ru-RU" sz="1400" kern="1200" dirty="0"/>
            </a:p>
          </p:txBody>
        </p:sp>
        <p:sp>
          <p:nvSpPr>
            <p:cNvPr id="29" name="Овал 28"/>
            <p:cNvSpPr/>
            <p:nvPr/>
          </p:nvSpPr>
          <p:spPr>
            <a:xfrm>
              <a:off x="594663" y="4319699"/>
              <a:ext cx="633648" cy="633648"/>
            </a:xfrm>
            <a:prstGeom prst="ellipse">
              <a:avLst/>
            </a:prstGeom>
            <a:scene3d>
              <a:camera prst="orthographicFront">
                <a:rot lat="0" lon="0" rev="0"/>
              </a:camera>
              <a:lightRig rig="contrasting" dir="t">
                <a:rot lat="0" lon="0" rev="1200000"/>
              </a:lightRig>
            </a:scene3d>
            <a:sp3d z="300000" contourW="12700" prstMaterial="flat">
              <a:bevelT w="177800" h="254000"/>
              <a:bevelB w="152400"/>
            </a:sp3d>
          </p:spPr>
          <p:style>
            <a:lnRef idx="0">
              <a:schemeClr val="accent4">
                <a:hueOff val="5197846"/>
                <a:satOff val="-23984"/>
                <a:lumOff val="883"/>
                <a:alphaOff val="0"/>
              </a:schemeClr>
            </a:lnRef>
            <a:fillRef idx="1">
              <a:schemeClr val="lt1">
                <a:hueOff val="0"/>
                <a:satOff val="0"/>
                <a:lumOff val="0"/>
                <a:alphaOff val="0"/>
              </a:schemeClr>
            </a:fillRef>
            <a:effectRef idx="0">
              <a:schemeClr val="lt1">
                <a:hueOff val="0"/>
                <a:satOff val="0"/>
                <a:lumOff val="0"/>
                <a:alphaOff val="0"/>
              </a:schemeClr>
            </a:effectRef>
            <a:fontRef idx="minor">
              <a:schemeClr val="dk1">
                <a:hueOff val="0"/>
                <a:satOff val="0"/>
                <a:lumOff val="0"/>
                <a:alphaOff val="0"/>
              </a:schemeClr>
            </a:fontRef>
          </p:style>
        </p:sp>
        <p:sp>
          <p:nvSpPr>
            <p:cNvPr id="30" name="Полилиния 29"/>
            <p:cNvSpPr/>
            <p:nvPr/>
          </p:nvSpPr>
          <p:spPr>
            <a:xfrm>
              <a:off x="727222" y="5143442"/>
              <a:ext cx="4448644" cy="506918"/>
            </a:xfrm>
            <a:custGeom>
              <a:avLst/>
              <a:gdLst>
                <a:gd name="connsiteX0" fmla="*/ 0 w 4448644"/>
                <a:gd name="connsiteY0" fmla="*/ 0 h 506918"/>
                <a:gd name="connsiteX1" fmla="*/ 4448644 w 4448644"/>
                <a:gd name="connsiteY1" fmla="*/ 0 h 506918"/>
                <a:gd name="connsiteX2" fmla="*/ 4448644 w 4448644"/>
                <a:gd name="connsiteY2" fmla="*/ 506918 h 506918"/>
                <a:gd name="connsiteX3" fmla="*/ 0 w 4448644"/>
                <a:gd name="connsiteY3" fmla="*/ 506918 h 506918"/>
                <a:gd name="connsiteX4" fmla="*/ 0 w 4448644"/>
                <a:gd name="connsiteY4" fmla="*/ 0 h 50691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4448644" h="506918">
                  <a:moveTo>
                    <a:pt x="0" y="0"/>
                  </a:moveTo>
                  <a:lnTo>
                    <a:pt x="4448644" y="0"/>
                  </a:lnTo>
                  <a:lnTo>
                    <a:pt x="4448644" y="506918"/>
                  </a:lnTo>
                  <a:lnTo>
                    <a:pt x="0" y="506918"/>
                  </a:lnTo>
                  <a:lnTo>
                    <a:pt x="0" y="0"/>
                  </a:lnTo>
                  <a:close/>
                </a:path>
              </a:pathLst>
            </a:custGeom>
            <a:scene3d>
              <a:camera prst="orthographicFront">
                <a:rot lat="0" lon="0" rev="0"/>
              </a:camera>
              <a:lightRig rig="contrasting" dir="t">
                <a:rot lat="0" lon="0" rev="1200000"/>
              </a:lightRig>
            </a:scene3d>
            <a:sp3d contourW="19050" prstMaterial="metal">
              <a:bevelT w="88900" h="203200"/>
              <a:bevelB w="165100" h="254000"/>
            </a:sp3d>
          </p:spPr>
          <p:style>
            <a:lnRef idx="0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4">
                <a:hueOff val="10395692"/>
                <a:satOff val="-47968"/>
                <a:lumOff val="1765"/>
                <a:alphaOff val="0"/>
              </a:schemeClr>
            </a:fillRef>
            <a:effectRef idx="2">
              <a:schemeClr val="accent4">
                <a:hueOff val="10395692"/>
                <a:satOff val="-47968"/>
                <a:lumOff val="1765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402367" tIns="60960" rIns="60960" bIns="60960" numCol="1" spcCol="1270" anchor="t" anchorCtr="0">
              <a:noAutofit/>
            </a:bodyPr>
            <a:lstStyle/>
            <a:p>
              <a:pPr marL="0" marR="0" lvl="0" indent="0" algn="l" defTabSz="914400" eaLnBrk="1" fontAlgn="auto" latinLnBrk="0" hangingPunct="1">
                <a:lnSpc>
                  <a:spcPct val="100000"/>
                </a:lnSpc>
                <a:spcBef>
                  <a:spcPct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lang="ru-RU" sz="2400" b="1" kern="1200" dirty="0" smtClean="0"/>
                <a:t>Гибкость в обучении</a:t>
              </a:r>
            </a:p>
            <a:p>
              <a:pPr lvl="0" algn="l" defTabSz="6223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endParaRPr lang="ru-RU" sz="1400" kern="1200" dirty="0"/>
            </a:p>
          </p:txBody>
        </p:sp>
        <p:sp>
          <p:nvSpPr>
            <p:cNvPr id="31" name="Овал 30"/>
            <p:cNvSpPr/>
            <p:nvPr/>
          </p:nvSpPr>
          <p:spPr>
            <a:xfrm>
              <a:off x="410398" y="5080077"/>
              <a:ext cx="633648" cy="633648"/>
            </a:xfrm>
            <a:prstGeom prst="ellipse">
              <a:avLst/>
            </a:prstGeom>
            <a:scene3d>
              <a:camera prst="orthographicFront">
                <a:rot lat="0" lon="0" rev="0"/>
              </a:camera>
              <a:lightRig rig="contrasting" dir="t">
                <a:rot lat="0" lon="0" rev="1200000"/>
              </a:lightRig>
            </a:scene3d>
            <a:sp3d z="300000" contourW="12700" prstMaterial="flat">
              <a:bevelT w="177800" h="254000"/>
              <a:bevelB w="152400"/>
            </a:sp3d>
          </p:spPr>
          <p:style>
            <a:lnRef idx="0">
              <a:schemeClr val="accent4">
                <a:hueOff val="10395692"/>
                <a:satOff val="-47968"/>
                <a:lumOff val="1765"/>
                <a:alphaOff val="0"/>
              </a:schemeClr>
            </a:lnRef>
            <a:fillRef idx="1">
              <a:schemeClr val="lt1">
                <a:hueOff val="0"/>
                <a:satOff val="0"/>
                <a:lumOff val="0"/>
                <a:alphaOff val="0"/>
              </a:schemeClr>
            </a:fillRef>
            <a:effectRef idx="0">
              <a:schemeClr val="lt1">
                <a:hueOff val="0"/>
                <a:satOff val="0"/>
                <a:lumOff val="0"/>
                <a:alphaOff val="0"/>
              </a:schemeClr>
            </a:effectRef>
            <a:fontRef idx="minor">
              <a:schemeClr val="dk1">
                <a:hueOff val="0"/>
                <a:satOff val="0"/>
                <a:lumOff val="0"/>
                <a:alphaOff val="0"/>
              </a:schemeClr>
            </a:fontRef>
          </p:style>
        </p:sp>
      </p:grpSp>
      <p:sp>
        <p:nvSpPr>
          <p:cNvPr id="8" name="TextBox 7"/>
          <p:cNvSpPr txBox="1"/>
          <p:nvPr/>
        </p:nvSpPr>
        <p:spPr>
          <a:xfrm>
            <a:off x="557896" y="1289787"/>
            <a:ext cx="340158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2400" dirty="0" smtClean="0"/>
              <a:t>1</a:t>
            </a:r>
            <a:endParaRPr lang="ru-RU" sz="2400" dirty="0"/>
          </a:p>
        </p:txBody>
      </p:sp>
      <p:sp>
        <p:nvSpPr>
          <p:cNvPr id="9" name="TextBox 8"/>
          <p:cNvSpPr txBox="1"/>
          <p:nvPr/>
        </p:nvSpPr>
        <p:spPr>
          <a:xfrm>
            <a:off x="727975" y="2063433"/>
            <a:ext cx="340158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2400" dirty="0"/>
              <a:t>2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557896" y="2787916"/>
            <a:ext cx="340158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2400" dirty="0"/>
              <a:t>3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557896" y="3670118"/>
            <a:ext cx="340158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2400" dirty="0"/>
              <a:t>4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727975" y="4437787"/>
            <a:ext cx="340158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2400" dirty="0"/>
              <a:t>5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557896" y="5210333"/>
            <a:ext cx="340158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2400" dirty="0"/>
              <a:t>6</a:t>
            </a:r>
          </a:p>
        </p:txBody>
      </p:sp>
      <p:pic>
        <p:nvPicPr>
          <p:cNvPr id="15" name="Рисунок 14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6172763" y="3306328"/>
            <a:ext cx="4500708" cy="292546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121732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object 2"/>
          <p:cNvSpPr/>
          <p:nvPr/>
        </p:nvSpPr>
        <p:spPr>
          <a:xfrm>
            <a:off x="283463" y="301752"/>
            <a:ext cx="11626427" cy="6247553"/>
          </a:xfrm>
          <a:custGeom>
            <a:avLst/>
            <a:gdLst/>
            <a:ahLst/>
            <a:cxnLst/>
            <a:rect l="l" t="t" r="r" b="b"/>
            <a:pathLst>
              <a:path w="17439640" h="9371330">
                <a:moveTo>
                  <a:pt x="17439132" y="0"/>
                </a:moveTo>
                <a:lnTo>
                  <a:pt x="0" y="0"/>
                </a:lnTo>
                <a:lnTo>
                  <a:pt x="0" y="9371076"/>
                </a:lnTo>
                <a:lnTo>
                  <a:pt x="17439132" y="9371076"/>
                </a:lnTo>
                <a:lnTo>
                  <a:pt x="17439132" y="0"/>
                </a:lnTo>
                <a:close/>
              </a:path>
            </a:pathLst>
          </a:custGeom>
          <a:solidFill>
            <a:srgbClr val="F4F4F4"/>
          </a:solidFill>
        </p:spPr>
        <p:txBody>
          <a:bodyPr wrap="square" lIns="0" tIns="0" rIns="0" bIns="0" rtlCol="0"/>
          <a:lstStyle/>
          <a:p>
            <a:endParaRPr sz="1200"/>
          </a:p>
        </p:txBody>
      </p:sp>
      <p:sp>
        <p:nvSpPr>
          <p:cNvPr id="18" name="Арка 17"/>
          <p:cNvSpPr/>
          <p:nvPr/>
        </p:nvSpPr>
        <p:spPr>
          <a:xfrm>
            <a:off x="-1759396" y="3246924"/>
            <a:ext cx="2683532" cy="3202483"/>
          </a:xfrm>
          <a:prstGeom prst="blockArc">
            <a:avLst>
              <a:gd name="adj1" fmla="val 18900000"/>
              <a:gd name="adj2" fmla="val 2700000"/>
              <a:gd name="adj3" fmla="val 632"/>
            </a:avLst>
          </a:prstGeom>
          <a:scene3d>
            <a:camera prst="orthographicFront">
              <a:rot lat="0" lon="0" rev="0"/>
            </a:camera>
            <a:lightRig rig="contrasting" dir="t">
              <a:rot lat="0" lon="0" rev="1200000"/>
            </a:lightRig>
          </a:scene3d>
          <a:sp3d z="-110000"/>
        </p:spPr>
        <p:style>
          <a:lnRef idx="2">
            <a:schemeClr val="accent4">
              <a:hueOff val="0"/>
              <a:satOff val="0"/>
              <a:lumOff val="0"/>
              <a:alphaOff val="0"/>
            </a:schemeClr>
          </a:lnRef>
          <a:fillRef idx="0">
            <a:schemeClr val="accent2">
              <a:tint val="90000"/>
              <a:hueOff val="0"/>
              <a:satOff val="0"/>
              <a:lumOff val="0"/>
              <a:alphaOff val="0"/>
            </a:schemeClr>
          </a:fillRef>
          <a:effectRef idx="0">
            <a:schemeClr val="accent2">
              <a:tint val="90000"/>
              <a:hueOff val="0"/>
              <a:satOff val="0"/>
              <a:lumOff val="0"/>
              <a:alphaOff val="0"/>
            </a:schemeClr>
          </a:effectRef>
          <a:fontRef idx="minor">
            <a:schemeClr val="tx1">
              <a:hueOff val="0"/>
              <a:satOff val="0"/>
              <a:lumOff val="0"/>
              <a:alphaOff val="0"/>
            </a:schemeClr>
          </a:fontRef>
        </p:style>
      </p:sp>
      <p:sp>
        <p:nvSpPr>
          <p:cNvPr id="2" name="Прямоугольник 1"/>
          <p:cNvSpPr/>
          <p:nvPr/>
        </p:nvSpPr>
        <p:spPr>
          <a:xfrm>
            <a:off x="381477" y="227884"/>
            <a:ext cx="11439047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3200" b="1" dirty="0" smtClean="0">
                <a:solidFill>
                  <a:srgbClr val="002060"/>
                </a:solidFill>
                <a:latin typeface="+mj-lt"/>
              </a:rPr>
              <a:t>Недостатки </a:t>
            </a:r>
            <a:r>
              <a:rPr lang="ru-RU" sz="3200" b="1" dirty="0">
                <a:solidFill>
                  <a:srgbClr val="002060"/>
                </a:solidFill>
                <a:latin typeface="+mj-lt"/>
              </a:rPr>
              <a:t>использования презентаций в учебном процессе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567899" y="1501543"/>
            <a:ext cx="340158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2400" dirty="0" smtClean="0"/>
              <a:t>1</a:t>
            </a:r>
            <a:endParaRPr lang="ru-RU" sz="2400" dirty="0"/>
          </a:p>
        </p:txBody>
      </p:sp>
      <p:sp>
        <p:nvSpPr>
          <p:cNvPr id="5" name="TextBox 4"/>
          <p:cNvSpPr txBox="1"/>
          <p:nvPr/>
        </p:nvSpPr>
        <p:spPr>
          <a:xfrm>
            <a:off x="737978" y="2275189"/>
            <a:ext cx="340158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2400" dirty="0"/>
              <a:t>2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567899" y="2999672"/>
            <a:ext cx="340158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2400" dirty="0"/>
              <a:t>3</a:t>
            </a:r>
          </a:p>
        </p:txBody>
      </p:sp>
      <p:grpSp>
        <p:nvGrpSpPr>
          <p:cNvPr id="7" name="Группа 6"/>
          <p:cNvGrpSpPr/>
          <p:nvPr/>
        </p:nvGrpSpPr>
        <p:grpSpPr>
          <a:xfrm>
            <a:off x="381478" y="1257971"/>
            <a:ext cx="4835424" cy="4819108"/>
            <a:chOff x="381478" y="1257971"/>
            <a:chExt cx="4835424" cy="4819108"/>
          </a:xfrm>
        </p:grpSpPr>
        <p:graphicFrame>
          <p:nvGraphicFramePr>
            <p:cNvPr id="3" name="Схема 2"/>
            <p:cNvGraphicFramePr/>
            <p:nvPr>
              <p:extLst>
                <p:ext uri="{D42A27DB-BD31-4B8C-83A1-F6EECF244321}">
                  <p14:modId xmlns:p14="http://schemas.microsoft.com/office/powerpoint/2010/main" val="272603944"/>
                </p:ext>
              </p:extLst>
            </p:nvPr>
          </p:nvGraphicFramePr>
          <p:xfrm>
            <a:off x="381478" y="1257971"/>
            <a:ext cx="4835424" cy="2534594"/>
          </p:xfrm>
          <a:graphic>
            <a:graphicData uri="http://schemas.openxmlformats.org/drawingml/2006/diagram">
              <dgm:relIds xmlns:dgm="http://schemas.openxmlformats.org/drawingml/2006/diagram" xmlns:r="http://schemas.openxmlformats.org/officeDocument/2006/relationships" r:dm="rId2" r:lo="rId3" r:qs="rId4" r:cs="rId5"/>
            </a:graphicData>
          </a:graphic>
        </p:graphicFrame>
        <p:graphicFrame>
          <p:nvGraphicFramePr>
            <p:cNvPr id="13" name="Схема 12"/>
            <p:cNvGraphicFramePr/>
            <p:nvPr>
              <p:extLst>
                <p:ext uri="{D42A27DB-BD31-4B8C-83A1-F6EECF244321}">
                  <p14:modId xmlns:p14="http://schemas.microsoft.com/office/powerpoint/2010/main" val="2635538164"/>
                </p:ext>
              </p:extLst>
            </p:nvPr>
          </p:nvGraphicFramePr>
          <p:xfrm>
            <a:off x="381478" y="3542485"/>
            <a:ext cx="4835424" cy="2534594"/>
          </p:xfrm>
          <a:graphic>
            <a:graphicData uri="http://schemas.openxmlformats.org/drawingml/2006/diagram">
              <dgm:relIds xmlns:dgm="http://schemas.openxmlformats.org/drawingml/2006/diagram" xmlns:r="http://schemas.openxmlformats.org/officeDocument/2006/relationships" r:dm="rId7" r:lo="rId8" r:qs="rId9" r:cs="rId10"/>
            </a:graphicData>
          </a:graphic>
        </p:graphicFrame>
      </p:grpSp>
      <p:sp>
        <p:nvSpPr>
          <p:cNvPr id="14" name="TextBox 13"/>
          <p:cNvSpPr txBox="1"/>
          <p:nvPr/>
        </p:nvSpPr>
        <p:spPr>
          <a:xfrm>
            <a:off x="567899" y="3824550"/>
            <a:ext cx="340158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2400" dirty="0"/>
              <a:t>4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737978" y="4578950"/>
            <a:ext cx="340158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2400" dirty="0"/>
              <a:t>5</a:t>
            </a:r>
          </a:p>
        </p:txBody>
      </p:sp>
      <p:sp>
        <p:nvSpPr>
          <p:cNvPr id="16" name="TextBox 15"/>
          <p:cNvSpPr txBox="1"/>
          <p:nvPr/>
        </p:nvSpPr>
        <p:spPr>
          <a:xfrm>
            <a:off x="567899" y="5329459"/>
            <a:ext cx="340158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2400" dirty="0"/>
              <a:t>6</a:t>
            </a:r>
          </a:p>
        </p:txBody>
      </p:sp>
      <p:sp>
        <p:nvSpPr>
          <p:cNvPr id="17" name="Прямоугольник 16"/>
          <p:cNvSpPr/>
          <p:nvPr/>
        </p:nvSpPr>
        <p:spPr>
          <a:xfrm>
            <a:off x="6096000" y="1330238"/>
            <a:ext cx="5900652" cy="19389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400" dirty="0"/>
              <a:t>Каждый из этих недостатков нужно учитывать при планировании </a:t>
            </a:r>
            <a:r>
              <a:rPr lang="ru-RU" sz="2400" dirty="0" smtClean="0"/>
              <a:t>уроков, </a:t>
            </a:r>
            <a:br>
              <a:rPr lang="ru-RU" sz="2400" dirty="0" smtClean="0"/>
            </a:br>
            <a:r>
              <a:rPr lang="ru-RU" sz="2400" dirty="0" smtClean="0"/>
              <a:t>чтобы </a:t>
            </a:r>
            <a:r>
              <a:rPr lang="ru-RU" sz="2400" dirty="0"/>
              <a:t>максимально эффективно передавать знания и поддерживать </a:t>
            </a:r>
            <a:r>
              <a:rPr lang="ru-RU" sz="2400" dirty="0" smtClean="0"/>
              <a:t>интерес обучающихся</a:t>
            </a:r>
            <a:endParaRPr lang="ru-RU" sz="2400" dirty="0"/>
          </a:p>
        </p:txBody>
      </p:sp>
      <p:pic>
        <p:nvPicPr>
          <p:cNvPr id="1026" name="Picture 2" descr="Picture background"/>
          <p:cNvPicPr>
            <a:picLocks noChangeAspect="1" noChangeArrowheads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69793" y="3453583"/>
            <a:ext cx="4183747" cy="278916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13952062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object 2"/>
          <p:cNvSpPr/>
          <p:nvPr/>
        </p:nvSpPr>
        <p:spPr>
          <a:xfrm>
            <a:off x="283463" y="301752"/>
            <a:ext cx="11626427" cy="6247553"/>
          </a:xfrm>
          <a:custGeom>
            <a:avLst/>
            <a:gdLst/>
            <a:ahLst/>
            <a:cxnLst/>
            <a:rect l="l" t="t" r="r" b="b"/>
            <a:pathLst>
              <a:path w="17439640" h="9371330">
                <a:moveTo>
                  <a:pt x="17439132" y="0"/>
                </a:moveTo>
                <a:lnTo>
                  <a:pt x="0" y="0"/>
                </a:lnTo>
                <a:lnTo>
                  <a:pt x="0" y="9371076"/>
                </a:lnTo>
                <a:lnTo>
                  <a:pt x="17439132" y="9371076"/>
                </a:lnTo>
                <a:lnTo>
                  <a:pt x="17439132" y="0"/>
                </a:lnTo>
                <a:close/>
              </a:path>
            </a:pathLst>
          </a:custGeom>
          <a:solidFill>
            <a:srgbClr val="F4F4F4"/>
          </a:solidFill>
        </p:spPr>
        <p:txBody>
          <a:bodyPr wrap="square" lIns="0" tIns="0" rIns="0" bIns="0" rtlCol="0"/>
          <a:lstStyle/>
          <a:p>
            <a:endParaRPr sz="1200"/>
          </a:p>
        </p:txBody>
      </p:sp>
      <p:sp>
        <p:nvSpPr>
          <p:cNvPr id="2" name="Прямоугольник 1"/>
          <p:cNvSpPr/>
          <p:nvPr/>
        </p:nvSpPr>
        <p:spPr>
          <a:xfrm>
            <a:off x="1739252" y="241186"/>
            <a:ext cx="8706230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ru-RU" sz="3200" b="1" dirty="0">
                <a:solidFill>
                  <a:srgbClr val="002060"/>
                </a:solidFill>
                <a:latin typeface="+mj-lt"/>
              </a:rPr>
              <a:t>С чего начинать презентацию? Порядок действий </a:t>
            </a:r>
          </a:p>
        </p:txBody>
      </p:sp>
      <p:grpSp>
        <p:nvGrpSpPr>
          <p:cNvPr id="6" name="Группа 5"/>
          <p:cNvGrpSpPr/>
          <p:nvPr/>
        </p:nvGrpSpPr>
        <p:grpSpPr>
          <a:xfrm>
            <a:off x="375047" y="1468222"/>
            <a:ext cx="9904734" cy="4283962"/>
            <a:chOff x="683052" y="1718472"/>
            <a:chExt cx="9904734" cy="4283962"/>
          </a:xfrm>
          <a:gradFill flip="none" rotWithShape="1">
            <a:gsLst>
              <a:gs pos="0">
                <a:schemeClr val="accent1">
                  <a:tint val="66000"/>
                  <a:satMod val="160000"/>
                </a:schemeClr>
              </a:gs>
              <a:gs pos="5000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path path="circle">
              <a:fillToRect l="50000" t="50000" r="50000" b="50000"/>
            </a:path>
            <a:tileRect/>
          </a:gradFill>
        </p:grpSpPr>
        <p:sp>
          <p:nvSpPr>
            <p:cNvPr id="7" name="Полилиния 6"/>
            <p:cNvSpPr/>
            <p:nvPr/>
          </p:nvSpPr>
          <p:spPr>
            <a:xfrm>
              <a:off x="3580595" y="1749493"/>
              <a:ext cx="7007191" cy="1443410"/>
            </a:xfrm>
            <a:custGeom>
              <a:avLst/>
              <a:gdLst>
                <a:gd name="connsiteX0" fmla="*/ 0 w 4876800"/>
                <a:gd name="connsiteY0" fmla="*/ 322461 h 2579687"/>
                <a:gd name="connsiteX1" fmla="*/ 3586957 w 4876800"/>
                <a:gd name="connsiteY1" fmla="*/ 322461 h 2579687"/>
                <a:gd name="connsiteX2" fmla="*/ 3586957 w 4876800"/>
                <a:gd name="connsiteY2" fmla="*/ 0 h 2579687"/>
                <a:gd name="connsiteX3" fmla="*/ 4876800 w 4876800"/>
                <a:gd name="connsiteY3" fmla="*/ 1289844 h 2579687"/>
                <a:gd name="connsiteX4" fmla="*/ 3586957 w 4876800"/>
                <a:gd name="connsiteY4" fmla="*/ 2579687 h 2579687"/>
                <a:gd name="connsiteX5" fmla="*/ 3586957 w 4876800"/>
                <a:gd name="connsiteY5" fmla="*/ 2257226 h 2579687"/>
                <a:gd name="connsiteX6" fmla="*/ 0 w 4876800"/>
                <a:gd name="connsiteY6" fmla="*/ 2257226 h 2579687"/>
                <a:gd name="connsiteX7" fmla="*/ 0 w 4876800"/>
                <a:gd name="connsiteY7" fmla="*/ 322461 h 257968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4876800" h="2579687">
                  <a:moveTo>
                    <a:pt x="0" y="322461"/>
                  </a:moveTo>
                  <a:lnTo>
                    <a:pt x="3586957" y="322461"/>
                  </a:lnTo>
                  <a:lnTo>
                    <a:pt x="3586957" y="0"/>
                  </a:lnTo>
                  <a:lnTo>
                    <a:pt x="4876800" y="1289844"/>
                  </a:lnTo>
                  <a:lnTo>
                    <a:pt x="3586957" y="2579687"/>
                  </a:lnTo>
                  <a:lnTo>
                    <a:pt x="3586957" y="2257226"/>
                  </a:lnTo>
                  <a:lnTo>
                    <a:pt x="0" y="2257226"/>
                  </a:lnTo>
                  <a:lnTo>
                    <a:pt x="0" y="322461"/>
                  </a:lnTo>
                  <a:close/>
                </a:path>
              </a:pathLst>
            </a:custGeom>
            <a:grpFill/>
          </p:spPr>
          <p:style>
            <a:lnRef idx="2">
              <a:schemeClr val="accent1">
                <a:alpha val="90000"/>
                <a:tint val="40000"/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alpha val="90000"/>
                <a:tint val="40000"/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alpha val="90000"/>
                <a:tint val="40000"/>
                <a:hueOff val="0"/>
                <a:satOff val="0"/>
                <a:lumOff val="0"/>
                <a:alphaOff val="0"/>
              </a:schemeClr>
            </a:effectRef>
            <a:fontRef idx="minor">
              <a:schemeClr val="dk1">
                <a:hueOff val="0"/>
                <a:satOff val="0"/>
                <a:lumOff val="0"/>
                <a:alphaOff val="0"/>
              </a:schemeClr>
            </a:fontRef>
          </p:style>
          <p:txBody>
            <a:bodyPr spcFirstLastPara="0" vert="horz" wrap="square" lIns="19685" tIns="342146" rIns="987068" bIns="342146" numCol="1" spcCol="1270" anchor="t" anchorCtr="0">
              <a:noAutofit/>
            </a:bodyPr>
            <a:lstStyle/>
            <a:p>
              <a:pPr marL="269875" lvl="1" indent="-182563" algn="l" defTabSz="2133600">
                <a:lnSpc>
                  <a:spcPct val="90000"/>
                </a:lnSpc>
                <a:spcBef>
                  <a:spcPct val="0"/>
                </a:spcBef>
                <a:spcAft>
                  <a:spcPct val="15000"/>
                </a:spcAft>
                <a:buFont typeface="Arial" panose="020B0604020202020204" pitchFamily="34" charset="0"/>
                <a:buChar char="•"/>
              </a:pPr>
              <a:r>
                <a:rPr lang="ru-RU" sz="2000" dirty="0" smtClean="0">
                  <a:solidFill>
                    <a:srgbClr val="000000"/>
                  </a:solidFill>
                  <a:latin typeface="Calibri" panose="020F0502020204030204" pitchFamily="34" charset="0"/>
                </a:rPr>
                <a:t>В</a:t>
              </a:r>
              <a:r>
                <a:rPr lang="ru-RU" sz="2000" kern="1200" dirty="0" smtClean="0">
                  <a:solidFill>
                    <a:srgbClr val="000000"/>
                  </a:solidFill>
                  <a:latin typeface="Calibri" panose="020F0502020204030204" pitchFamily="34" charset="0"/>
                </a:rPr>
                <a:t>ыбор темы</a:t>
              </a:r>
              <a:endParaRPr lang="ru-RU" sz="2000" kern="1200" dirty="0">
                <a:latin typeface="Calibri" panose="020F0502020204030204" pitchFamily="34" charset="0"/>
              </a:endParaRPr>
            </a:p>
            <a:p>
              <a:pPr marL="269875" marR="0" lvl="1" indent="-182563" algn="l" defTabSz="914400" eaLnBrk="1" fontAlgn="auto" latinLnBrk="0" hangingPunct="1">
                <a:lnSpc>
                  <a:spcPct val="100000"/>
                </a:lnSpc>
                <a:spcBef>
                  <a:spcPct val="0"/>
                </a:spcBef>
                <a:spcAft>
                  <a:spcPts val="0"/>
                </a:spcAft>
                <a:buClrTx/>
                <a:buSzTx/>
                <a:buFont typeface="Arial" panose="020B0604020202020204" pitchFamily="34" charset="0"/>
                <a:buChar char="•"/>
                <a:tabLst/>
                <a:defRPr/>
              </a:pPr>
              <a:r>
                <a:rPr lang="ru-RU" sz="2000" kern="1200" dirty="0" smtClean="0">
                  <a:solidFill>
                    <a:srgbClr val="000000"/>
                  </a:solidFill>
                  <a:latin typeface="Calibri" panose="020F0502020204030204" pitchFamily="34" charset="0"/>
                </a:rPr>
                <a:t>Постановка цели и задач презентации </a:t>
              </a:r>
              <a:endParaRPr lang="ru-RU" sz="2000" kern="1200" dirty="0" smtClean="0">
                <a:latin typeface="Calibri" panose="020F0502020204030204" pitchFamily="34" charset="0"/>
              </a:endParaRPr>
            </a:p>
          </p:txBody>
        </p:sp>
        <p:sp>
          <p:nvSpPr>
            <p:cNvPr id="8" name="Полилиния 7"/>
            <p:cNvSpPr/>
            <p:nvPr/>
          </p:nvSpPr>
          <p:spPr>
            <a:xfrm>
              <a:off x="683052" y="1718472"/>
              <a:ext cx="2878293" cy="1546290"/>
            </a:xfrm>
            <a:custGeom>
              <a:avLst/>
              <a:gdLst>
                <a:gd name="connsiteX0" fmla="*/ 0 w 2628042"/>
                <a:gd name="connsiteY0" fmla="*/ 257720 h 1546290"/>
                <a:gd name="connsiteX1" fmla="*/ 257720 w 2628042"/>
                <a:gd name="connsiteY1" fmla="*/ 0 h 1546290"/>
                <a:gd name="connsiteX2" fmla="*/ 2370322 w 2628042"/>
                <a:gd name="connsiteY2" fmla="*/ 0 h 1546290"/>
                <a:gd name="connsiteX3" fmla="*/ 2628042 w 2628042"/>
                <a:gd name="connsiteY3" fmla="*/ 257720 h 1546290"/>
                <a:gd name="connsiteX4" fmla="*/ 2628042 w 2628042"/>
                <a:gd name="connsiteY4" fmla="*/ 1288570 h 1546290"/>
                <a:gd name="connsiteX5" fmla="*/ 2370322 w 2628042"/>
                <a:gd name="connsiteY5" fmla="*/ 1546290 h 1546290"/>
                <a:gd name="connsiteX6" fmla="*/ 257720 w 2628042"/>
                <a:gd name="connsiteY6" fmla="*/ 1546290 h 1546290"/>
                <a:gd name="connsiteX7" fmla="*/ 0 w 2628042"/>
                <a:gd name="connsiteY7" fmla="*/ 1288570 h 1546290"/>
                <a:gd name="connsiteX8" fmla="*/ 0 w 2628042"/>
                <a:gd name="connsiteY8" fmla="*/ 257720 h 154629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2628042" h="1546290">
                  <a:moveTo>
                    <a:pt x="0" y="257720"/>
                  </a:moveTo>
                  <a:cubicBezTo>
                    <a:pt x="0" y="115385"/>
                    <a:pt x="115385" y="0"/>
                    <a:pt x="257720" y="0"/>
                  </a:cubicBezTo>
                  <a:lnTo>
                    <a:pt x="2370322" y="0"/>
                  </a:lnTo>
                  <a:cubicBezTo>
                    <a:pt x="2512657" y="0"/>
                    <a:pt x="2628042" y="115385"/>
                    <a:pt x="2628042" y="257720"/>
                  </a:cubicBezTo>
                  <a:lnTo>
                    <a:pt x="2628042" y="1288570"/>
                  </a:lnTo>
                  <a:cubicBezTo>
                    <a:pt x="2628042" y="1430905"/>
                    <a:pt x="2512657" y="1546290"/>
                    <a:pt x="2370322" y="1546290"/>
                  </a:cubicBezTo>
                  <a:lnTo>
                    <a:pt x="257720" y="1546290"/>
                  </a:lnTo>
                  <a:cubicBezTo>
                    <a:pt x="115385" y="1546290"/>
                    <a:pt x="0" y="1430905"/>
                    <a:pt x="0" y="1288570"/>
                  </a:cubicBezTo>
                  <a:lnTo>
                    <a:pt x="0" y="257720"/>
                  </a:lnTo>
                  <a:close/>
                </a:path>
              </a:pathLst>
            </a:custGeom>
            <a:grpFill/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163114" tIns="119299" rIns="163114" bIns="119299" numCol="1" spcCol="1270" anchor="ctr" anchorCtr="0">
              <a:noAutofit/>
            </a:bodyPr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ct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lang="ru-RU" sz="2400" b="1" i="1" kern="1200" dirty="0" smtClean="0">
                  <a:solidFill>
                    <a:srgbClr val="002060"/>
                  </a:solidFill>
                  <a:latin typeface="Calibri" panose="020F0502020204030204" pitchFamily="34" charset="0"/>
                </a:rPr>
                <a:t>Этап 1.</a:t>
              </a:r>
              <a:r>
                <a:rPr lang="ru-RU" sz="2400" b="1" kern="1200" dirty="0" smtClean="0">
                  <a:solidFill>
                    <a:srgbClr val="002060"/>
                  </a:solidFill>
                  <a:latin typeface="Calibri" panose="020F0502020204030204" pitchFamily="34" charset="0"/>
                </a:rPr>
                <a:t> </a:t>
              </a:r>
              <a:br>
                <a:rPr lang="ru-RU" sz="2400" b="1" kern="1200" dirty="0" smtClean="0">
                  <a:solidFill>
                    <a:srgbClr val="002060"/>
                  </a:solidFill>
                  <a:latin typeface="Calibri" panose="020F0502020204030204" pitchFamily="34" charset="0"/>
                </a:rPr>
              </a:br>
              <a:r>
                <a:rPr lang="ru-RU" sz="2000" b="1" kern="1200" dirty="0" smtClean="0">
                  <a:solidFill>
                    <a:srgbClr val="002060"/>
                  </a:solidFill>
                  <a:latin typeface="Calibri" panose="020F0502020204030204" pitchFamily="34" charset="0"/>
                </a:rPr>
                <a:t>Начало работы </a:t>
              </a:r>
              <a:endParaRPr lang="ru-RU" sz="2000" kern="1200" dirty="0" smtClean="0">
                <a:solidFill>
                  <a:srgbClr val="002060"/>
                </a:solidFill>
                <a:latin typeface="Calibri" panose="020F0502020204030204" pitchFamily="34" charset="0"/>
              </a:endParaRPr>
            </a:p>
            <a:p>
              <a:pPr lvl="0" algn="ctr" defTabSz="288925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endParaRPr lang="ru-RU" sz="2000" kern="1200" dirty="0">
                <a:latin typeface="Calibri" panose="020F0502020204030204" pitchFamily="34" charset="0"/>
              </a:endParaRPr>
            </a:p>
          </p:txBody>
        </p:sp>
        <p:sp>
          <p:nvSpPr>
            <p:cNvPr id="10" name="Полилиния 9"/>
            <p:cNvSpPr/>
            <p:nvPr/>
          </p:nvSpPr>
          <p:spPr>
            <a:xfrm>
              <a:off x="683053" y="4032985"/>
              <a:ext cx="2878294" cy="1751798"/>
            </a:xfrm>
            <a:custGeom>
              <a:avLst/>
              <a:gdLst>
                <a:gd name="connsiteX0" fmla="*/ 0 w 2628042"/>
                <a:gd name="connsiteY0" fmla="*/ 257720 h 1546290"/>
                <a:gd name="connsiteX1" fmla="*/ 257720 w 2628042"/>
                <a:gd name="connsiteY1" fmla="*/ 0 h 1546290"/>
                <a:gd name="connsiteX2" fmla="*/ 2370322 w 2628042"/>
                <a:gd name="connsiteY2" fmla="*/ 0 h 1546290"/>
                <a:gd name="connsiteX3" fmla="*/ 2628042 w 2628042"/>
                <a:gd name="connsiteY3" fmla="*/ 257720 h 1546290"/>
                <a:gd name="connsiteX4" fmla="*/ 2628042 w 2628042"/>
                <a:gd name="connsiteY4" fmla="*/ 1288570 h 1546290"/>
                <a:gd name="connsiteX5" fmla="*/ 2370322 w 2628042"/>
                <a:gd name="connsiteY5" fmla="*/ 1546290 h 1546290"/>
                <a:gd name="connsiteX6" fmla="*/ 257720 w 2628042"/>
                <a:gd name="connsiteY6" fmla="*/ 1546290 h 1546290"/>
                <a:gd name="connsiteX7" fmla="*/ 0 w 2628042"/>
                <a:gd name="connsiteY7" fmla="*/ 1288570 h 1546290"/>
                <a:gd name="connsiteX8" fmla="*/ 0 w 2628042"/>
                <a:gd name="connsiteY8" fmla="*/ 257720 h 154629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2628042" h="1546290">
                  <a:moveTo>
                    <a:pt x="0" y="257720"/>
                  </a:moveTo>
                  <a:cubicBezTo>
                    <a:pt x="0" y="115385"/>
                    <a:pt x="115385" y="0"/>
                    <a:pt x="257720" y="0"/>
                  </a:cubicBezTo>
                  <a:lnTo>
                    <a:pt x="2370322" y="0"/>
                  </a:lnTo>
                  <a:cubicBezTo>
                    <a:pt x="2512657" y="0"/>
                    <a:pt x="2628042" y="115385"/>
                    <a:pt x="2628042" y="257720"/>
                  </a:cubicBezTo>
                  <a:lnTo>
                    <a:pt x="2628042" y="1288570"/>
                  </a:lnTo>
                  <a:cubicBezTo>
                    <a:pt x="2628042" y="1430905"/>
                    <a:pt x="2512657" y="1546290"/>
                    <a:pt x="2370322" y="1546290"/>
                  </a:cubicBezTo>
                  <a:lnTo>
                    <a:pt x="257720" y="1546290"/>
                  </a:lnTo>
                  <a:cubicBezTo>
                    <a:pt x="115385" y="1546290"/>
                    <a:pt x="0" y="1430905"/>
                    <a:pt x="0" y="1288570"/>
                  </a:cubicBezTo>
                  <a:lnTo>
                    <a:pt x="0" y="257720"/>
                  </a:lnTo>
                  <a:close/>
                </a:path>
              </a:pathLst>
            </a:custGeom>
            <a:grpFill/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163114" tIns="119299" rIns="163114" bIns="119299" numCol="1" spcCol="1270" anchor="ctr" anchorCtr="0">
              <a:noAutofit/>
            </a:bodyPr>
            <a:lstStyle/>
            <a:p>
              <a:pPr lvl="0" algn="ctr" defTabSz="102235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endParaRPr lang="ru-RU" sz="2300" kern="1200"/>
            </a:p>
          </p:txBody>
        </p:sp>
        <p:sp>
          <p:nvSpPr>
            <p:cNvPr id="12" name="Полилиния 11"/>
            <p:cNvSpPr/>
            <p:nvPr/>
          </p:nvSpPr>
          <p:spPr>
            <a:xfrm>
              <a:off x="3580595" y="3806702"/>
              <a:ext cx="7007191" cy="2195732"/>
            </a:xfrm>
            <a:custGeom>
              <a:avLst/>
              <a:gdLst>
                <a:gd name="connsiteX0" fmla="*/ 0 w 4876800"/>
                <a:gd name="connsiteY0" fmla="*/ 322461 h 2579687"/>
                <a:gd name="connsiteX1" fmla="*/ 3586957 w 4876800"/>
                <a:gd name="connsiteY1" fmla="*/ 322461 h 2579687"/>
                <a:gd name="connsiteX2" fmla="*/ 3586957 w 4876800"/>
                <a:gd name="connsiteY2" fmla="*/ 0 h 2579687"/>
                <a:gd name="connsiteX3" fmla="*/ 4876800 w 4876800"/>
                <a:gd name="connsiteY3" fmla="*/ 1289844 h 2579687"/>
                <a:gd name="connsiteX4" fmla="*/ 3586957 w 4876800"/>
                <a:gd name="connsiteY4" fmla="*/ 2579687 h 2579687"/>
                <a:gd name="connsiteX5" fmla="*/ 3586957 w 4876800"/>
                <a:gd name="connsiteY5" fmla="*/ 2257226 h 2579687"/>
                <a:gd name="connsiteX6" fmla="*/ 0 w 4876800"/>
                <a:gd name="connsiteY6" fmla="*/ 2257226 h 2579687"/>
                <a:gd name="connsiteX7" fmla="*/ 0 w 4876800"/>
                <a:gd name="connsiteY7" fmla="*/ 322461 h 257968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4876800" h="2579687">
                  <a:moveTo>
                    <a:pt x="0" y="322461"/>
                  </a:moveTo>
                  <a:lnTo>
                    <a:pt x="3586957" y="322461"/>
                  </a:lnTo>
                  <a:lnTo>
                    <a:pt x="3586957" y="0"/>
                  </a:lnTo>
                  <a:lnTo>
                    <a:pt x="4876800" y="1289844"/>
                  </a:lnTo>
                  <a:lnTo>
                    <a:pt x="3586957" y="2579687"/>
                  </a:lnTo>
                  <a:lnTo>
                    <a:pt x="3586957" y="2257226"/>
                  </a:lnTo>
                  <a:lnTo>
                    <a:pt x="0" y="2257226"/>
                  </a:lnTo>
                  <a:lnTo>
                    <a:pt x="0" y="322461"/>
                  </a:lnTo>
                  <a:close/>
                </a:path>
              </a:pathLst>
            </a:custGeom>
            <a:grpFill/>
          </p:spPr>
          <p:style>
            <a:lnRef idx="2">
              <a:schemeClr val="accent1">
                <a:alpha val="90000"/>
                <a:tint val="40000"/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alpha val="90000"/>
                <a:tint val="40000"/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alpha val="90000"/>
                <a:tint val="40000"/>
                <a:hueOff val="0"/>
                <a:satOff val="0"/>
                <a:lumOff val="0"/>
                <a:alphaOff val="0"/>
              </a:schemeClr>
            </a:effectRef>
            <a:fontRef idx="minor">
              <a:schemeClr val="dk1">
                <a:hueOff val="0"/>
                <a:satOff val="0"/>
                <a:lumOff val="0"/>
                <a:alphaOff val="0"/>
              </a:schemeClr>
            </a:fontRef>
          </p:style>
          <p:txBody>
            <a:bodyPr spcFirstLastPara="0" vert="horz" wrap="square" lIns="19685" tIns="342146" rIns="987068" bIns="342146" numCol="1" spcCol="1270" anchor="t" anchorCtr="0">
              <a:noAutofit/>
            </a:bodyPr>
            <a:lstStyle/>
            <a:p>
              <a:pPr marL="269875" indent="-182563">
                <a:lnSpc>
                  <a:spcPct val="120000"/>
                </a:lnSpc>
                <a:buFont typeface="Arial" panose="020B0604020202020204" pitchFamily="34" charset="0"/>
                <a:buChar char="•"/>
              </a:pPr>
              <a:r>
                <a:rPr lang="ru-RU" sz="2000" dirty="0" smtClean="0"/>
                <a:t>Составление </a:t>
              </a:r>
              <a:r>
                <a:rPr lang="ru-RU" sz="2000" dirty="0"/>
                <a:t>плана будущей </a:t>
              </a:r>
              <a:r>
                <a:rPr lang="ru-RU" sz="2000" dirty="0" smtClean="0"/>
                <a:t>презентации</a:t>
              </a:r>
              <a:endParaRPr lang="ru-RU" sz="2000" dirty="0"/>
            </a:p>
            <a:p>
              <a:pPr marL="269875" indent="-182563">
                <a:lnSpc>
                  <a:spcPct val="120000"/>
                </a:lnSpc>
                <a:buFont typeface="Arial" panose="020B0604020202020204" pitchFamily="34" charset="0"/>
                <a:buChar char="•"/>
              </a:pPr>
              <a:r>
                <a:rPr lang="ru-RU" sz="2000" dirty="0"/>
                <a:t>Определение условий </a:t>
              </a:r>
              <a:r>
                <a:rPr lang="ru-RU" sz="2000" dirty="0" smtClean="0"/>
                <a:t>демонстрации</a:t>
              </a:r>
              <a:endParaRPr lang="ru-RU" sz="2000" dirty="0"/>
            </a:p>
            <a:p>
              <a:pPr marL="269875" indent="-182563">
                <a:lnSpc>
                  <a:spcPct val="120000"/>
                </a:lnSpc>
                <a:buFont typeface="Arial" panose="020B0604020202020204" pitchFamily="34" charset="0"/>
                <a:buChar char="•"/>
              </a:pPr>
              <a:r>
                <a:rPr lang="ru-RU" sz="2000" dirty="0"/>
                <a:t>Определение количества слайдов </a:t>
              </a:r>
            </a:p>
            <a:p>
              <a:pPr marL="269875" indent="-182563">
                <a:lnSpc>
                  <a:spcPct val="120000"/>
                </a:lnSpc>
                <a:buFont typeface="Arial" panose="020B0604020202020204" pitchFamily="34" charset="0"/>
                <a:buChar char="•"/>
              </a:pPr>
              <a:r>
                <a:rPr lang="ru-RU" sz="2000" dirty="0"/>
                <a:t>Определение примерного дизайна ваших </a:t>
              </a:r>
              <a:r>
                <a:rPr lang="ru-RU" sz="2000" dirty="0" smtClean="0"/>
                <a:t>слайдов </a:t>
              </a:r>
              <a:endParaRPr lang="ru-RU" sz="2000" dirty="0"/>
            </a:p>
            <a:p>
              <a:endParaRPr lang="ru-RU" dirty="0"/>
            </a:p>
            <a:p>
              <a:r>
                <a:rPr lang="ru-RU" dirty="0" smtClean="0"/>
                <a:t> </a:t>
              </a:r>
              <a:endParaRPr lang="ru-RU" dirty="0"/>
            </a:p>
          </p:txBody>
        </p:sp>
      </p:grpSp>
      <p:sp>
        <p:nvSpPr>
          <p:cNvPr id="5" name="Прямоугольник 4"/>
          <p:cNvSpPr/>
          <p:nvPr/>
        </p:nvSpPr>
        <p:spPr>
          <a:xfrm>
            <a:off x="5724525" y="3264115"/>
            <a:ext cx="6096000" cy="369332"/>
          </a:xfrm>
          <a:prstGeom prst="rect">
            <a:avLst/>
          </a:prstGeom>
        </p:spPr>
        <p:txBody>
          <a:bodyPr>
            <a:spAutoFit/>
          </a:bodyPr>
          <a:lstStyle/>
          <a:p>
            <a:endParaRPr lang="ru-RU" dirty="0"/>
          </a:p>
        </p:txBody>
      </p:sp>
      <p:sp>
        <p:nvSpPr>
          <p:cNvPr id="11" name="Прямоугольник 10"/>
          <p:cNvSpPr/>
          <p:nvPr/>
        </p:nvSpPr>
        <p:spPr>
          <a:xfrm>
            <a:off x="427889" y="4016846"/>
            <a:ext cx="2830357" cy="10772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400" b="1" i="1" dirty="0">
                <a:solidFill>
                  <a:srgbClr val="002060"/>
                </a:solidFill>
                <a:latin typeface="Calibri" panose="020F0502020204030204" pitchFamily="34" charset="0"/>
              </a:rPr>
              <a:t>Этап 2.</a:t>
            </a:r>
            <a:r>
              <a:rPr lang="ru-RU" sz="2400" b="1" dirty="0">
                <a:solidFill>
                  <a:srgbClr val="002060"/>
                </a:solidFill>
                <a:latin typeface="Calibri" panose="020F0502020204030204" pitchFamily="34" charset="0"/>
              </a:rPr>
              <a:t> </a:t>
            </a:r>
            <a:r>
              <a:rPr lang="ru-RU" sz="2000" b="1" dirty="0" smtClean="0">
                <a:solidFill>
                  <a:srgbClr val="002060"/>
                </a:solidFill>
                <a:latin typeface="Calibri" panose="020F0502020204030204" pitchFamily="34" charset="0"/>
              </a:rPr>
              <a:t/>
            </a:r>
            <a:br>
              <a:rPr lang="ru-RU" sz="2000" b="1" dirty="0" smtClean="0">
                <a:solidFill>
                  <a:srgbClr val="002060"/>
                </a:solidFill>
                <a:latin typeface="Calibri" panose="020F0502020204030204" pitchFamily="34" charset="0"/>
              </a:rPr>
            </a:br>
            <a:r>
              <a:rPr lang="ru-RU" sz="2000" b="1" dirty="0" smtClean="0">
                <a:solidFill>
                  <a:srgbClr val="002060"/>
                </a:solidFill>
                <a:latin typeface="Calibri" panose="020F0502020204030204" pitchFamily="34" charset="0"/>
              </a:rPr>
              <a:t>Определение содержания и дизайна</a:t>
            </a:r>
            <a:endParaRPr lang="ru-RU" sz="2000" dirty="0">
              <a:solidFill>
                <a:srgbClr val="002060"/>
              </a:solidFill>
              <a:latin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64513714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object 2"/>
          <p:cNvSpPr/>
          <p:nvPr/>
        </p:nvSpPr>
        <p:spPr>
          <a:xfrm>
            <a:off x="283463" y="301752"/>
            <a:ext cx="11626427" cy="6247553"/>
          </a:xfrm>
          <a:custGeom>
            <a:avLst/>
            <a:gdLst/>
            <a:ahLst/>
            <a:cxnLst/>
            <a:rect l="l" t="t" r="r" b="b"/>
            <a:pathLst>
              <a:path w="17439640" h="9371330">
                <a:moveTo>
                  <a:pt x="17439132" y="0"/>
                </a:moveTo>
                <a:lnTo>
                  <a:pt x="0" y="0"/>
                </a:lnTo>
                <a:lnTo>
                  <a:pt x="0" y="9371076"/>
                </a:lnTo>
                <a:lnTo>
                  <a:pt x="17439132" y="9371076"/>
                </a:lnTo>
                <a:lnTo>
                  <a:pt x="17439132" y="0"/>
                </a:lnTo>
                <a:close/>
              </a:path>
            </a:pathLst>
          </a:custGeom>
          <a:solidFill>
            <a:srgbClr val="F4F4F4"/>
          </a:solidFill>
        </p:spPr>
        <p:txBody>
          <a:bodyPr wrap="square" lIns="0" tIns="0" rIns="0" bIns="0" rtlCol="0"/>
          <a:lstStyle/>
          <a:p>
            <a:endParaRPr sz="1200"/>
          </a:p>
        </p:txBody>
      </p:sp>
      <p:sp>
        <p:nvSpPr>
          <p:cNvPr id="2" name="Полилиния 1"/>
          <p:cNvSpPr/>
          <p:nvPr/>
        </p:nvSpPr>
        <p:spPr>
          <a:xfrm>
            <a:off x="381100" y="2107932"/>
            <a:ext cx="3167052" cy="2569945"/>
          </a:xfrm>
          <a:custGeom>
            <a:avLst/>
            <a:gdLst>
              <a:gd name="connsiteX0" fmla="*/ 0 w 2628042"/>
              <a:gd name="connsiteY0" fmla="*/ 257720 h 1546290"/>
              <a:gd name="connsiteX1" fmla="*/ 257720 w 2628042"/>
              <a:gd name="connsiteY1" fmla="*/ 0 h 1546290"/>
              <a:gd name="connsiteX2" fmla="*/ 2370322 w 2628042"/>
              <a:gd name="connsiteY2" fmla="*/ 0 h 1546290"/>
              <a:gd name="connsiteX3" fmla="*/ 2628042 w 2628042"/>
              <a:gd name="connsiteY3" fmla="*/ 257720 h 1546290"/>
              <a:gd name="connsiteX4" fmla="*/ 2628042 w 2628042"/>
              <a:gd name="connsiteY4" fmla="*/ 1288570 h 1546290"/>
              <a:gd name="connsiteX5" fmla="*/ 2370322 w 2628042"/>
              <a:gd name="connsiteY5" fmla="*/ 1546290 h 1546290"/>
              <a:gd name="connsiteX6" fmla="*/ 257720 w 2628042"/>
              <a:gd name="connsiteY6" fmla="*/ 1546290 h 1546290"/>
              <a:gd name="connsiteX7" fmla="*/ 0 w 2628042"/>
              <a:gd name="connsiteY7" fmla="*/ 1288570 h 1546290"/>
              <a:gd name="connsiteX8" fmla="*/ 0 w 2628042"/>
              <a:gd name="connsiteY8" fmla="*/ 257720 h 154629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2628042" h="1546290">
                <a:moveTo>
                  <a:pt x="0" y="257720"/>
                </a:moveTo>
                <a:cubicBezTo>
                  <a:pt x="0" y="115385"/>
                  <a:pt x="115385" y="0"/>
                  <a:pt x="257720" y="0"/>
                </a:cubicBezTo>
                <a:lnTo>
                  <a:pt x="2370322" y="0"/>
                </a:lnTo>
                <a:cubicBezTo>
                  <a:pt x="2512657" y="0"/>
                  <a:pt x="2628042" y="115385"/>
                  <a:pt x="2628042" y="257720"/>
                </a:cubicBezTo>
                <a:lnTo>
                  <a:pt x="2628042" y="1288570"/>
                </a:lnTo>
                <a:cubicBezTo>
                  <a:pt x="2628042" y="1430905"/>
                  <a:pt x="2512657" y="1546290"/>
                  <a:pt x="2370322" y="1546290"/>
                </a:cubicBezTo>
                <a:lnTo>
                  <a:pt x="257720" y="1546290"/>
                </a:lnTo>
                <a:cubicBezTo>
                  <a:pt x="115385" y="1546290"/>
                  <a:pt x="0" y="1430905"/>
                  <a:pt x="0" y="1288570"/>
                </a:cubicBezTo>
                <a:lnTo>
                  <a:pt x="0" y="257720"/>
                </a:lnTo>
                <a:close/>
              </a:path>
            </a:pathLst>
          </a:custGeom>
          <a:gradFill flip="none" rotWithShape="1">
            <a:gsLst>
              <a:gs pos="0">
                <a:schemeClr val="accent1">
                  <a:tint val="66000"/>
                  <a:satMod val="160000"/>
                </a:schemeClr>
              </a:gs>
              <a:gs pos="5000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path path="circle">
              <a:fillToRect l="50000" t="50000" r="50000" b="50000"/>
            </a:path>
            <a:tileRect/>
          </a:gradFill>
        </p:spPr>
        <p:style>
          <a:lnRef idx="2">
            <a:schemeClr val="lt1">
              <a:hueOff val="0"/>
              <a:satOff val="0"/>
              <a:lumOff val="0"/>
              <a:alphaOff val="0"/>
            </a:schemeClr>
          </a:lnRef>
          <a:fillRef idx="1">
            <a:schemeClr val="accent1">
              <a:hueOff val="0"/>
              <a:satOff val="0"/>
              <a:lumOff val="0"/>
              <a:alphaOff val="0"/>
            </a:schemeClr>
          </a:fillRef>
          <a:effectRef idx="0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163114" tIns="119299" rIns="163114" bIns="119299" numCol="1" spcCol="1270" anchor="ctr" anchorCtr="0">
            <a:noAutofit/>
          </a:bodyPr>
          <a:lstStyle/>
          <a:p>
            <a:pPr algn="ctr"/>
            <a:r>
              <a:rPr lang="ru-RU" sz="2600" b="1" i="1" dirty="0">
                <a:solidFill>
                  <a:srgbClr val="002060"/>
                </a:solidFill>
                <a:latin typeface="Calibri" panose="020F0502020204030204" pitchFamily="34" charset="0"/>
              </a:rPr>
              <a:t>Этап </a:t>
            </a:r>
            <a:r>
              <a:rPr lang="ru-RU" sz="2600" b="1" i="1" dirty="0" smtClean="0">
                <a:solidFill>
                  <a:srgbClr val="002060"/>
                </a:solidFill>
                <a:latin typeface="Calibri" panose="020F0502020204030204" pitchFamily="34" charset="0"/>
              </a:rPr>
              <a:t>3.</a:t>
            </a:r>
            <a:r>
              <a:rPr lang="ru-RU" sz="2600" b="1" dirty="0" smtClean="0">
                <a:solidFill>
                  <a:srgbClr val="002060"/>
                </a:solidFill>
                <a:latin typeface="Calibri" panose="020F0502020204030204" pitchFamily="34" charset="0"/>
              </a:rPr>
              <a:t> </a:t>
            </a:r>
            <a:r>
              <a:rPr lang="ru-RU" sz="2400" b="1" dirty="0">
                <a:solidFill>
                  <a:srgbClr val="002060"/>
                </a:solidFill>
                <a:latin typeface="Calibri" panose="020F0502020204030204" pitchFamily="34" charset="0"/>
              </a:rPr>
              <a:t/>
            </a:r>
            <a:br>
              <a:rPr lang="ru-RU" sz="2400" b="1" dirty="0">
                <a:solidFill>
                  <a:srgbClr val="002060"/>
                </a:solidFill>
                <a:latin typeface="Calibri" panose="020F0502020204030204" pitchFamily="34" charset="0"/>
              </a:rPr>
            </a:br>
            <a:r>
              <a:rPr lang="ru-RU" sz="2400" b="1" dirty="0">
                <a:solidFill>
                  <a:srgbClr val="002060"/>
                </a:solidFill>
                <a:latin typeface="Calibri" panose="020F0502020204030204" pitchFamily="34" charset="0"/>
              </a:rPr>
              <a:t>Порядок создания презентации </a:t>
            </a:r>
          </a:p>
        </p:txBody>
      </p:sp>
      <p:sp>
        <p:nvSpPr>
          <p:cNvPr id="3" name="Полилиния 2"/>
          <p:cNvSpPr/>
          <p:nvPr/>
        </p:nvSpPr>
        <p:spPr>
          <a:xfrm>
            <a:off x="3567402" y="1424538"/>
            <a:ext cx="5894232" cy="3898232"/>
          </a:xfrm>
          <a:custGeom>
            <a:avLst/>
            <a:gdLst>
              <a:gd name="connsiteX0" fmla="*/ 0 w 4876800"/>
              <a:gd name="connsiteY0" fmla="*/ 322461 h 2579687"/>
              <a:gd name="connsiteX1" fmla="*/ 3586957 w 4876800"/>
              <a:gd name="connsiteY1" fmla="*/ 322461 h 2579687"/>
              <a:gd name="connsiteX2" fmla="*/ 3586957 w 4876800"/>
              <a:gd name="connsiteY2" fmla="*/ 0 h 2579687"/>
              <a:gd name="connsiteX3" fmla="*/ 4876800 w 4876800"/>
              <a:gd name="connsiteY3" fmla="*/ 1289844 h 2579687"/>
              <a:gd name="connsiteX4" fmla="*/ 3586957 w 4876800"/>
              <a:gd name="connsiteY4" fmla="*/ 2579687 h 2579687"/>
              <a:gd name="connsiteX5" fmla="*/ 3586957 w 4876800"/>
              <a:gd name="connsiteY5" fmla="*/ 2257226 h 2579687"/>
              <a:gd name="connsiteX6" fmla="*/ 0 w 4876800"/>
              <a:gd name="connsiteY6" fmla="*/ 2257226 h 2579687"/>
              <a:gd name="connsiteX7" fmla="*/ 0 w 4876800"/>
              <a:gd name="connsiteY7" fmla="*/ 322461 h 257968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4876800" h="2579687">
                <a:moveTo>
                  <a:pt x="0" y="322461"/>
                </a:moveTo>
                <a:lnTo>
                  <a:pt x="3586957" y="322461"/>
                </a:lnTo>
                <a:lnTo>
                  <a:pt x="3586957" y="0"/>
                </a:lnTo>
                <a:lnTo>
                  <a:pt x="4876800" y="1289844"/>
                </a:lnTo>
                <a:lnTo>
                  <a:pt x="3586957" y="2579687"/>
                </a:lnTo>
                <a:lnTo>
                  <a:pt x="3586957" y="2257226"/>
                </a:lnTo>
                <a:lnTo>
                  <a:pt x="0" y="2257226"/>
                </a:lnTo>
                <a:lnTo>
                  <a:pt x="0" y="322461"/>
                </a:lnTo>
                <a:close/>
              </a:path>
            </a:pathLst>
          </a:custGeom>
          <a:gradFill flip="none" rotWithShape="1">
            <a:gsLst>
              <a:gs pos="0">
                <a:schemeClr val="accent1">
                  <a:tint val="66000"/>
                  <a:satMod val="160000"/>
                </a:schemeClr>
              </a:gs>
              <a:gs pos="5000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path path="circle">
              <a:fillToRect l="50000" t="50000" r="50000" b="50000"/>
            </a:path>
            <a:tileRect/>
          </a:gradFill>
        </p:spPr>
        <p:style>
          <a:lnRef idx="2"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lnRef>
          <a:fillRef idx="1"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fillRef>
          <a:effectRef idx="0"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effectRef>
          <a:fontRef idx="minor">
            <a:schemeClr val="dk1">
              <a:hueOff val="0"/>
              <a:satOff val="0"/>
              <a:lumOff val="0"/>
              <a:alphaOff val="0"/>
            </a:schemeClr>
          </a:fontRef>
        </p:style>
        <p:txBody>
          <a:bodyPr spcFirstLastPara="0" vert="horz" wrap="square" lIns="19685" tIns="342146" rIns="987068" bIns="342146" numCol="1" spcCol="1270" anchor="t" anchorCtr="0">
            <a:noAutofit/>
          </a:bodyPr>
          <a:lstStyle/>
          <a:p>
            <a:endParaRPr lang="ru-RU" dirty="0"/>
          </a:p>
          <a:p>
            <a:pPr marL="87313" indent="220663">
              <a:lnSpc>
                <a:spcPct val="120000"/>
              </a:lnSpc>
              <a:buFont typeface="Arial" panose="020B0604020202020204" pitchFamily="34" charset="0"/>
              <a:buChar char="•"/>
            </a:pPr>
            <a:r>
              <a:rPr lang="ru-RU" sz="2400" dirty="0"/>
              <a:t>Ввод и редактирование </a:t>
            </a:r>
            <a:r>
              <a:rPr lang="ru-RU" sz="2400" dirty="0" smtClean="0"/>
              <a:t>текста</a:t>
            </a:r>
            <a:endParaRPr lang="ru-RU" sz="2400" dirty="0"/>
          </a:p>
          <a:p>
            <a:pPr marL="87313" indent="220663">
              <a:lnSpc>
                <a:spcPct val="120000"/>
              </a:lnSpc>
              <a:buFont typeface="Arial" panose="020B0604020202020204" pitchFamily="34" charset="0"/>
              <a:buChar char="•"/>
            </a:pPr>
            <a:r>
              <a:rPr lang="ru-RU" sz="2400" dirty="0"/>
              <a:t>Графики, диаграммы, </a:t>
            </a:r>
            <a:r>
              <a:rPr lang="ru-RU" sz="2400" dirty="0" smtClean="0"/>
              <a:t>таблицы </a:t>
            </a:r>
            <a:endParaRPr lang="ru-RU" sz="2400" dirty="0"/>
          </a:p>
          <a:p>
            <a:pPr marL="87313" indent="220663">
              <a:lnSpc>
                <a:spcPct val="120000"/>
              </a:lnSpc>
              <a:buFont typeface="Arial" panose="020B0604020202020204" pitchFamily="34" charset="0"/>
              <a:buChar char="•"/>
            </a:pPr>
            <a:r>
              <a:rPr lang="ru-RU" sz="2400" dirty="0"/>
              <a:t>Изображения, рисунки, </a:t>
            </a:r>
            <a:r>
              <a:rPr lang="ru-RU" sz="2400" dirty="0" smtClean="0"/>
              <a:t>фон </a:t>
            </a:r>
            <a:endParaRPr lang="ru-RU" sz="2400" dirty="0"/>
          </a:p>
          <a:p>
            <a:pPr marL="87313" indent="220663">
              <a:lnSpc>
                <a:spcPct val="120000"/>
              </a:lnSpc>
              <a:buFont typeface="Arial" panose="020B0604020202020204" pitchFamily="34" charset="0"/>
              <a:buChar char="•"/>
            </a:pPr>
            <a:r>
              <a:rPr lang="ru-RU" sz="2400" dirty="0" smtClean="0"/>
              <a:t>Вставка анимации</a:t>
            </a:r>
            <a:endParaRPr lang="ru-RU" sz="2400" dirty="0"/>
          </a:p>
          <a:p>
            <a:pPr marL="87313" indent="220663">
              <a:lnSpc>
                <a:spcPct val="120000"/>
              </a:lnSpc>
              <a:buFont typeface="Arial" panose="020B0604020202020204" pitchFamily="34" charset="0"/>
              <a:buChar char="•"/>
            </a:pPr>
            <a:r>
              <a:rPr lang="ru-RU" sz="2400" dirty="0"/>
              <a:t>Звуковое </a:t>
            </a:r>
            <a:r>
              <a:rPr lang="ru-RU" sz="2400" dirty="0" smtClean="0"/>
              <a:t>сопровождение</a:t>
            </a:r>
            <a:endParaRPr lang="ru-RU" sz="2400" dirty="0"/>
          </a:p>
          <a:p>
            <a:pPr marL="87313" indent="220663">
              <a:lnSpc>
                <a:spcPct val="120000"/>
              </a:lnSpc>
              <a:buFont typeface="Arial" panose="020B0604020202020204" pitchFamily="34" charset="0"/>
              <a:buChar char="•"/>
            </a:pPr>
            <a:r>
              <a:rPr lang="ru-RU" sz="2400" dirty="0"/>
              <a:t>Доводка </a:t>
            </a:r>
            <a:r>
              <a:rPr lang="ru-RU" sz="2400" dirty="0" smtClean="0"/>
              <a:t>презентации </a:t>
            </a:r>
            <a:endParaRPr lang="ru-RU" sz="2400" dirty="0"/>
          </a:p>
          <a:p>
            <a:pPr marL="182563" indent="173038">
              <a:tabLst>
                <a:tab pos="182563" algn="l"/>
              </a:tabLst>
            </a:pPr>
            <a:endParaRPr lang="ru-RU" dirty="0"/>
          </a:p>
          <a:p>
            <a:endParaRPr lang="ru-RU" dirty="0"/>
          </a:p>
          <a:p>
            <a:endParaRPr lang="ru-RU" dirty="0"/>
          </a:p>
          <a:p>
            <a:r>
              <a:rPr lang="ru-RU" dirty="0" smtClean="0"/>
              <a:t> </a:t>
            </a:r>
            <a:endParaRPr lang="ru-RU" dirty="0"/>
          </a:p>
        </p:txBody>
      </p:sp>
      <p:sp>
        <p:nvSpPr>
          <p:cNvPr id="4" name="Прямоугольник 3"/>
          <p:cNvSpPr/>
          <p:nvPr/>
        </p:nvSpPr>
        <p:spPr>
          <a:xfrm>
            <a:off x="1742884" y="241182"/>
            <a:ext cx="8706230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ru-RU" sz="3200" b="1" dirty="0">
                <a:solidFill>
                  <a:srgbClr val="002060"/>
                </a:solidFill>
                <a:latin typeface="+mj-lt"/>
              </a:rPr>
              <a:t>С чего начинать презентацию? Порядок действий </a:t>
            </a:r>
          </a:p>
        </p:txBody>
      </p:sp>
    </p:spTree>
    <p:extLst>
      <p:ext uri="{BB962C8B-B14F-4D97-AF65-F5344CB8AC3E}">
        <p14:creationId xmlns:p14="http://schemas.microsoft.com/office/powerpoint/2010/main" val="53375625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object 2"/>
          <p:cNvSpPr/>
          <p:nvPr/>
        </p:nvSpPr>
        <p:spPr>
          <a:xfrm>
            <a:off x="283463" y="301752"/>
            <a:ext cx="11626427" cy="6247553"/>
          </a:xfrm>
          <a:custGeom>
            <a:avLst/>
            <a:gdLst/>
            <a:ahLst/>
            <a:cxnLst/>
            <a:rect l="l" t="t" r="r" b="b"/>
            <a:pathLst>
              <a:path w="17439640" h="9371330">
                <a:moveTo>
                  <a:pt x="17439132" y="0"/>
                </a:moveTo>
                <a:lnTo>
                  <a:pt x="0" y="0"/>
                </a:lnTo>
                <a:lnTo>
                  <a:pt x="0" y="9371076"/>
                </a:lnTo>
                <a:lnTo>
                  <a:pt x="17439132" y="9371076"/>
                </a:lnTo>
                <a:lnTo>
                  <a:pt x="17439132" y="0"/>
                </a:lnTo>
                <a:close/>
              </a:path>
            </a:pathLst>
          </a:custGeom>
          <a:solidFill>
            <a:srgbClr val="F4F4F4"/>
          </a:solidFill>
        </p:spPr>
        <p:txBody>
          <a:bodyPr wrap="square" lIns="0" tIns="0" rIns="0" bIns="0" rtlCol="0"/>
          <a:lstStyle/>
          <a:p>
            <a:endParaRPr sz="1200" dirty="0"/>
          </a:p>
        </p:txBody>
      </p:sp>
      <p:sp>
        <p:nvSpPr>
          <p:cNvPr id="3" name="Прямоугольник 2"/>
          <p:cNvSpPr/>
          <p:nvPr/>
        </p:nvSpPr>
        <p:spPr>
          <a:xfrm>
            <a:off x="1036320" y="1335829"/>
            <a:ext cx="6096000" cy="4939814"/>
          </a:xfrm>
          <a:prstGeom prst="rect">
            <a:avLst/>
          </a:prstGeom>
        </p:spPr>
        <p:txBody>
          <a:bodyPr>
            <a:spAutoFit/>
          </a:bodyPr>
          <a:lstStyle/>
          <a:p>
            <a:pPr>
              <a:lnSpc>
                <a:spcPct val="150000"/>
              </a:lnSpc>
            </a:pPr>
            <a:r>
              <a:rPr lang="ru-RU" sz="2400" dirty="0" smtClean="0">
                <a:solidFill>
                  <a:srgbClr val="000000"/>
                </a:solidFill>
              </a:rPr>
              <a:t>Титульный лист</a:t>
            </a:r>
          </a:p>
          <a:p>
            <a:pPr>
              <a:lnSpc>
                <a:spcPct val="150000"/>
              </a:lnSpc>
            </a:pPr>
            <a:r>
              <a:rPr lang="ru-RU" sz="2400" dirty="0" smtClean="0">
                <a:solidFill>
                  <a:srgbClr val="000000"/>
                </a:solidFill>
              </a:rPr>
              <a:t>Содержание</a:t>
            </a:r>
          </a:p>
          <a:p>
            <a:pPr>
              <a:lnSpc>
                <a:spcPct val="150000"/>
              </a:lnSpc>
            </a:pPr>
            <a:r>
              <a:rPr lang="ru-RU" sz="2400" dirty="0" smtClean="0">
                <a:solidFill>
                  <a:srgbClr val="000000"/>
                </a:solidFill>
              </a:rPr>
              <a:t>Заголовок раздела</a:t>
            </a:r>
          </a:p>
          <a:p>
            <a:pPr>
              <a:lnSpc>
                <a:spcPct val="150000"/>
              </a:lnSpc>
            </a:pPr>
            <a:r>
              <a:rPr lang="ru-RU" sz="2400" dirty="0" smtClean="0">
                <a:solidFill>
                  <a:srgbClr val="000000"/>
                </a:solidFill>
              </a:rPr>
              <a:t>Краткая информация</a:t>
            </a:r>
            <a:endParaRPr lang="ru-RU" sz="2400" dirty="0">
              <a:solidFill>
                <a:srgbClr val="000000"/>
              </a:solidFill>
            </a:endParaRPr>
          </a:p>
          <a:p>
            <a:pPr>
              <a:lnSpc>
                <a:spcPct val="150000"/>
              </a:lnSpc>
            </a:pPr>
            <a:r>
              <a:rPr lang="ru-RU" sz="2400" dirty="0" smtClean="0">
                <a:solidFill>
                  <a:srgbClr val="000000"/>
                </a:solidFill>
              </a:rPr>
              <a:t>Резюме</a:t>
            </a:r>
            <a:r>
              <a:rPr lang="ru-RU" sz="2400" dirty="0">
                <a:solidFill>
                  <a:srgbClr val="000000"/>
                </a:solidFill>
              </a:rPr>
              <a:t>, </a:t>
            </a:r>
            <a:r>
              <a:rPr lang="ru-RU" sz="2400" dirty="0" smtClean="0">
                <a:solidFill>
                  <a:srgbClr val="000000"/>
                </a:solidFill>
              </a:rPr>
              <a:t>выводы</a:t>
            </a:r>
          </a:p>
          <a:p>
            <a:pPr>
              <a:lnSpc>
                <a:spcPct val="150000"/>
              </a:lnSpc>
            </a:pPr>
            <a:r>
              <a:rPr lang="ru-RU" sz="2400" dirty="0" smtClean="0">
                <a:solidFill>
                  <a:srgbClr val="000000"/>
                </a:solidFill>
              </a:rPr>
              <a:t>Спасибо </a:t>
            </a:r>
            <a:r>
              <a:rPr lang="ru-RU" sz="2400" dirty="0">
                <a:solidFill>
                  <a:srgbClr val="000000"/>
                </a:solidFill>
              </a:rPr>
              <a:t>за внимание </a:t>
            </a:r>
            <a:endParaRPr lang="ru-RU" sz="2400" dirty="0" smtClean="0">
              <a:solidFill>
                <a:srgbClr val="000000"/>
              </a:solidFill>
            </a:endParaRPr>
          </a:p>
          <a:p>
            <a:pPr>
              <a:lnSpc>
                <a:spcPct val="150000"/>
              </a:lnSpc>
            </a:pPr>
            <a:endParaRPr lang="ru-RU" sz="2400" dirty="0">
              <a:solidFill>
                <a:srgbClr val="000000"/>
              </a:solidFill>
            </a:endParaRPr>
          </a:p>
          <a:p>
            <a:pPr>
              <a:lnSpc>
                <a:spcPct val="150000"/>
              </a:lnSpc>
            </a:pPr>
            <a:r>
              <a:rPr lang="ru-RU" dirty="0"/>
              <a:t>	</a:t>
            </a:r>
          </a:p>
          <a:p>
            <a:pPr>
              <a:lnSpc>
                <a:spcPct val="150000"/>
              </a:lnSpc>
            </a:pPr>
            <a:endParaRPr lang="ru-RU" sz="2400" dirty="0">
              <a:solidFill>
                <a:srgbClr val="000000"/>
              </a:solidFill>
            </a:endParaRP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54694" y="1383931"/>
            <a:ext cx="407832" cy="402669"/>
          </a:xfrm>
          <a:prstGeom prst="rect">
            <a:avLst/>
          </a:prstGeo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54694" y="1942196"/>
            <a:ext cx="407832" cy="402669"/>
          </a:xfrm>
          <a:prstGeom prst="rect">
            <a:avLst/>
          </a:prstGeom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54694" y="2500461"/>
            <a:ext cx="407832" cy="402669"/>
          </a:xfrm>
          <a:prstGeom prst="rect">
            <a:avLst/>
          </a:prstGeom>
        </p:spPr>
      </p:pic>
      <p:pic>
        <p:nvPicPr>
          <p:cNvPr id="7" name="Рисунок 6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54694" y="3036746"/>
            <a:ext cx="407832" cy="402669"/>
          </a:xfrm>
          <a:prstGeom prst="rect">
            <a:avLst/>
          </a:prstGeom>
        </p:spPr>
      </p:pic>
      <p:pic>
        <p:nvPicPr>
          <p:cNvPr id="8" name="Рисунок 7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54694" y="3592304"/>
            <a:ext cx="407832" cy="402669"/>
          </a:xfrm>
          <a:prstGeom prst="rect">
            <a:avLst/>
          </a:prstGeom>
        </p:spPr>
      </p:pic>
      <p:pic>
        <p:nvPicPr>
          <p:cNvPr id="9" name="Рисунок 8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54694" y="4147599"/>
            <a:ext cx="407832" cy="402669"/>
          </a:xfrm>
          <a:prstGeom prst="rect">
            <a:avLst/>
          </a:prstGeom>
        </p:spPr>
      </p:pic>
      <p:sp>
        <p:nvSpPr>
          <p:cNvPr id="10" name="Прямоугольник 9"/>
          <p:cNvSpPr/>
          <p:nvPr/>
        </p:nvSpPr>
        <p:spPr>
          <a:xfrm>
            <a:off x="2666198" y="243267"/>
            <a:ext cx="6910809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3200" b="1" dirty="0">
                <a:solidFill>
                  <a:srgbClr val="002060"/>
                </a:solidFill>
                <a:latin typeface="+mj-lt"/>
              </a:rPr>
              <a:t>Требования к структуре презентации </a:t>
            </a:r>
          </a:p>
        </p:txBody>
      </p:sp>
      <p:sp>
        <p:nvSpPr>
          <p:cNvPr id="12" name="Полилиния 11"/>
          <p:cNvSpPr/>
          <p:nvPr/>
        </p:nvSpPr>
        <p:spPr>
          <a:xfrm>
            <a:off x="7023262" y="1062167"/>
            <a:ext cx="3206967" cy="1641343"/>
          </a:xfrm>
          <a:custGeom>
            <a:avLst/>
            <a:gdLst>
              <a:gd name="connsiteX0" fmla="*/ 0 w 2628042"/>
              <a:gd name="connsiteY0" fmla="*/ 257720 h 1546290"/>
              <a:gd name="connsiteX1" fmla="*/ 257720 w 2628042"/>
              <a:gd name="connsiteY1" fmla="*/ 0 h 1546290"/>
              <a:gd name="connsiteX2" fmla="*/ 2370322 w 2628042"/>
              <a:gd name="connsiteY2" fmla="*/ 0 h 1546290"/>
              <a:gd name="connsiteX3" fmla="*/ 2628042 w 2628042"/>
              <a:gd name="connsiteY3" fmla="*/ 257720 h 1546290"/>
              <a:gd name="connsiteX4" fmla="*/ 2628042 w 2628042"/>
              <a:gd name="connsiteY4" fmla="*/ 1288570 h 1546290"/>
              <a:gd name="connsiteX5" fmla="*/ 2370322 w 2628042"/>
              <a:gd name="connsiteY5" fmla="*/ 1546290 h 1546290"/>
              <a:gd name="connsiteX6" fmla="*/ 257720 w 2628042"/>
              <a:gd name="connsiteY6" fmla="*/ 1546290 h 1546290"/>
              <a:gd name="connsiteX7" fmla="*/ 0 w 2628042"/>
              <a:gd name="connsiteY7" fmla="*/ 1288570 h 1546290"/>
              <a:gd name="connsiteX8" fmla="*/ 0 w 2628042"/>
              <a:gd name="connsiteY8" fmla="*/ 257720 h 154629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2628042" h="1546290">
                <a:moveTo>
                  <a:pt x="0" y="257720"/>
                </a:moveTo>
                <a:cubicBezTo>
                  <a:pt x="0" y="115385"/>
                  <a:pt x="115385" y="0"/>
                  <a:pt x="257720" y="0"/>
                </a:cubicBezTo>
                <a:lnTo>
                  <a:pt x="2370322" y="0"/>
                </a:lnTo>
                <a:cubicBezTo>
                  <a:pt x="2512657" y="0"/>
                  <a:pt x="2628042" y="115385"/>
                  <a:pt x="2628042" y="257720"/>
                </a:cubicBezTo>
                <a:lnTo>
                  <a:pt x="2628042" y="1288570"/>
                </a:lnTo>
                <a:cubicBezTo>
                  <a:pt x="2628042" y="1430905"/>
                  <a:pt x="2512657" y="1546290"/>
                  <a:pt x="2370322" y="1546290"/>
                </a:cubicBezTo>
                <a:lnTo>
                  <a:pt x="257720" y="1546290"/>
                </a:lnTo>
                <a:cubicBezTo>
                  <a:pt x="115385" y="1546290"/>
                  <a:pt x="0" y="1430905"/>
                  <a:pt x="0" y="1288570"/>
                </a:cubicBezTo>
                <a:lnTo>
                  <a:pt x="0" y="257720"/>
                </a:lnTo>
                <a:close/>
              </a:path>
            </a:pathLst>
          </a:custGeom>
          <a:gradFill flip="none" rotWithShape="1">
            <a:gsLst>
              <a:gs pos="0">
                <a:schemeClr val="accent1">
                  <a:tint val="66000"/>
                  <a:satMod val="160000"/>
                </a:schemeClr>
              </a:gs>
              <a:gs pos="5000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path path="circle">
              <a:fillToRect l="50000" t="50000" r="50000" b="50000"/>
            </a:path>
            <a:tileRect/>
          </a:gradFill>
        </p:spPr>
        <p:style>
          <a:lnRef idx="2">
            <a:schemeClr val="lt1">
              <a:hueOff val="0"/>
              <a:satOff val="0"/>
              <a:lumOff val="0"/>
              <a:alphaOff val="0"/>
            </a:schemeClr>
          </a:lnRef>
          <a:fillRef idx="1">
            <a:schemeClr val="accent1">
              <a:hueOff val="0"/>
              <a:satOff val="0"/>
              <a:lumOff val="0"/>
              <a:alphaOff val="0"/>
            </a:schemeClr>
          </a:fillRef>
          <a:effectRef idx="0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163114" tIns="119299" rIns="163114" bIns="119299" numCol="1" spcCol="1270" anchor="ctr" anchorCtr="0">
            <a:noAutofit/>
          </a:bodyPr>
          <a:lstStyle/>
          <a:p>
            <a:r>
              <a:rPr lang="ru-RU" sz="2400" b="1" dirty="0">
                <a:solidFill>
                  <a:srgbClr val="FF0000"/>
                </a:solidFill>
              </a:rPr>
              <a:t>Помните!</a:t>
            </a:r>
          </a:p>
          <a:p>
            <a:r>
              <a:rPr lang="ru-RU" sz="2000" dirty="0">
                <a:solidFill>
                  <a:schemeClr val="tx1"/>
                </a:solidFill>
              </a:rPr>
              <a:t>Презентация – </a:t>
            </a:r>
            <a:r>
              <a:rPr lang="ru-RU" sz="2000" dirty="0" smtClean="0">
                <a:solidFill>
                  <a:schemeClr val="tx1"/>
                </a:solidFill>
              </a:rPr>
              <a:t>это </a:t>
            </a:r>
            <a:r>
              <a:rPr lang="ru-RU" sz="2000" dirty="0">
                <a:solidFill>
                  <a:schemeClr val="tx1"/>
                </a:solidFill>
              </a:rPr>
              <a:t>визуальная поддержка </a:t>
            </a:r>
            <a:r>
              <a:rPr lang="ru-RU" sz="2000" dirty="0" smtClean="0">
                <a:solidFill>
                  <a:schemeClr val="tx1"/>
                </a:solidFill>
              </a:rPr>
              <a:t>вашей </a:t>
            </a:r>
            <a:r>
              <a:rPr lang="ru-RU" sz="2000" dirty="0">
                <a:solidFill>
                  <a:schemeClr val="tx1"/>
                </a:solidFill>
              </a:rPr>
              <a:t>речи или доклада! Один слайд –одна </a:t>
            </a:r>
            <a:r>
              <a:rPr lang="ru-RU" sz="2000" dirty="0" smtClean="0">
                <a:solidFill>
                  <a:schemeClr val="tx1"/>
                </a:solidFill>
              </a:rPr>
              <a:t>мысль!</a:t>
            </a:r>
            <a:endParaRPr lang="ru-RU" sz="2000" dirty="0">
              <a:solidFill>
                <a:schemeClr val="tx1"/>
              </a:solidFill>
            </a:endParaRPr>
          </a:p>
        </p:txBody>
      </p:sp>
      <p:pic>
        <p:nvPicPr>
          <p:cNvPr id="2" name="Рисунок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70482" y="2977172"/>
            <a:ext cx="3512528" cy="351252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2866964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4231395" y="1498540"/>
            <a:ext cx="7728030" cy="286232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ru-RU" sz="2400" dirty="0">
                <a:solidFill>
                  <a:srgbClr val="000000"/>
                </a:solidFill>
              </a:rPr>
              <a:t>Помещайте картинки левее текста</a:t>
            </a:r>
          </a:p>
          <a:p>
            <a:pPr>
              <a:lnSpc>
                <a:spcPct val="150000"/>
              </a:lnSpc>
            </a:pPr>
            <a:r>
              <a:rPr lang="ru-RU" sz="2400" dirty="0">
                <a:solidFill>
                  <a:srgbClr val="000000"/>
                </a:solidFill>
              </a:rPr>
              <a:t>Используйте изображения с прозрачным фоном</a:t>
            </a:r>
          </a:p>
          <a:p>
            <a:pPr>
              <a:lnSpc>
                <a:spcPct val="150000"/>
              </a:lnSpc>
            </a:pPr>
            <a:r>
              <a:rPr lang="ru-RU" sz="2400" dirty="0">
                <a:solidFill>
                  <a:srgbClr val="000000"/>
                </a:solidFill>
              </a:rPr>
              <a:t>Размер презентации не должен быть большим</a:t>
            </a:r>
          </a:p>
          <a:p>
            <a:pPr>
              <a:lnSpc>
                <a:spcPct val="150000"/>
              </a:lnSpc>
            </a:pPr>
            <a:r>
              <a:rPr lang="ru-RU" sz="2400" dirty="0">
                <a:solidFill>
                  <a:srgbClr val="000000"/>
                </a:solidFill>
              </a:rPr>
              <a:t>Графические объекты должны быть </a:t>
            </a:r>
            <a:r>
              <a:rPr lang="ru-RU" sz="2400" dirty="0" smtClean="0">
                <a:solidFill>
                  <a:srgbClr val="000000"/>
                </a:solidFill>
              </a:rPr>
              <a:t>оптимизированными </a:t>
            </a:r>
            <a:r>
              <a:rPr lang="ru-RU" sz="2400" dirty="0">
                <a:solidFill>
                  <a:srgbClr val="000000"/>
                </a:solidFill>
              </a:rPr>
              <a:t>и четкими с высоким разрешением</a:t>
            </a:r>
            <a:endParaRPr lang="ru-RU" sz="2400" dirty="0"/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916163" y="1638574"/>
            <a:ext cx="343325" cy="338979"/>
          </a:xfrm>
          <a:prstGeom prst="rect">
            <a:avLst/>
          </a:prstGeom>
        </p:spPr>
      </p:pic>
      <p:pic>
        <p:nvPicPr>
          <p:cNvPr id="4" name="Рисунок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916163" y="2196839"/>
            <a:ext cx="343325" cy="338979"/>
          </a:xfrm>
          <a:prstGeom prst="rect">
            <a:avLst/>
          </a:prstGeo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916163" y="2755104"/>
            <a:ext cx="343325" cy="338979"/>
          </a:xfrm>
          <a:prstGeom prst="rect">
            <a:avLst/>
          </a:prstGeom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916163" y="3291389"/>
            <a:ext cx="343325" cy="338979"/>
          </a:xfrm>
          <a:prstGeom prst="rect">
            <a:avLst/>
          </a:prstGeom>
        </p:spPr>
      </p:pic>
      <p:sp>
        <p:nvSpPr>
          <p:cNvPr id="9" name="Прямоугольник 8"/>
          <p:cNvSpPr/>
          <p:nvPr/>
        </p:nvSpPr>
        <p:spPr>
          <a:xfrm>
            <a:off x="4366149" y="245890"/>
            <a:ext cx="5363969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3200" b="1" dirty="0" smtClean="0">
                <a:solidFill>
                  <a:srgbClr val="002060"/>
                </a:solidFill>
                <a:latin typeface="+mj-lt"/>
              </a:rPr>
              <a:t>Правила дизайна презентации</a:t>
            </a:r>
            <a:endParaRPr lang="ru-RU" sz="3200" b="1" dirty="0">
              <a:solidFill>
                <a:srgbClr val="002060"/>
              </a:solidFill>
              <a:latin typeface="+mj-lt"/>
            </a:endParaRPr>
          </a:p>
        </p:txBody>
      </p:sp>
      <p:pic>
        <p:nvPicPr>
          <p:cNvPr id="19" name="object 3"/>
          <p:cNvPicPr/>
          <p:nvPr/>
        </p:nvPicPr>
        <p:blipFill>
          <a:blip r:embed="rId3" cstate="print"/>
          <a:stretch>
            <a:fillRect/>
          </a:stretch>
        </p:blipFill>
        <p:spPr>
          <a:xfrm>
            <a:off x="375909" y="404813"/>
            <a:ext cx="3320192" cy="5375664"/>
          </a:xfrm>
          <a:prstGeom prst="rect">
            <a:avLst/>
          </a:prstGeom>
        </p:spPr>
      </p:pic>
      <p:sp>
        <p:nvSpPr>
          <p:cNvPr id="20" name="Прямоугольник 19"/>
          <p:cNvSpPr/>
          <p:nvPr/>
        </p:nvSpPr>
        <p:spPr>
          <a:xfrm>
            <a:off x="4231395" y="4580148"/>
            <a:ext cx="7021974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12700" marR="174625">
              <a:lnSpc>
                <a:spcPct val="120000"/>
              </a:lnSpc>
              <a:spcBef>
                <a:spcPts val="240"/>
              </a:spcBef>
            </a:pPr>
            <a:r>
              <a:rPr lang="ru-RU" sz="2000" i="1" spc="80" dirty="0" smtClean="0">
                <a:solidFill>
                  <a:srgbClr val="002060"/>
                </a:solidFill>
                <a:latin typeface="Verdana"/>
                <a:cs typeface="Verdana"/>
              </a:rPr>
              <a:t>Можно</a:t>
            </a:r>
            <a:r>
              <a:rPr lang="ru-RU" sz="2000" i="1" spc="-15" dirty="0" smtClean="0">
                <a:solidFill>
                  <a:srgbClr val="002060"/>
                </a:solidFill>
                <a:latin typeface="Verdana"/>
                <a:cs typeface="Verdana"/>
              </a:rPr>
              <a:t> </a:t>
            </a:r>
            <a:r>
              <a:rPr lang="ru-RU" sz="2000" i="1" spc="-10" dirty="0" smtClean="0">
                <a:solidFill>
                  <a:srgbClr val="002060"/>
                </a:solidFill>
                <a:latin typeface="Verdana"/>
                <a:cs typeface="Verdana"/>
              </a:rPr>
              <a:t>просто </a:t>
            </a:r>
            <a:r>
              <a:rPr lang="ru-RU" sz="2000" i="1" spc="-45" dirty="0" smtClean="0">
                <a:solidFill>
                  <a:srgbClr val="002060"/>
                </a:solidFill>
                <a:latin typeface="Verdana"/>
                <a:cs typeface="Verdana"/>
              </a:rPr>
              <a:t>сказать</a:t>
            </a:r>
            <a:r>
              <a:rPr lang="ru-RU" sz="2000" i="1" spc="-150" dirty="0" smtClean="0">
                <a:solidFill>
                  <a:srgbClr val="002060"/>
                </a:solidFill>
                <a:latin typeface="Verdana"/>
                <a:cs typeface="Verdana"/>
              </a:rPr>
              <a:t> </a:t>
            </a:r>
            <a:r>
              <a:rPr lang="ru-RU" sz="2000" i="1" spc="95" dirty="0" smtClean="0">
                <a:solidFill>
                  <a:srgbClr val="002060"/>
                </a:solidFill>
                <a:latin typeface="Verdana"/>
                <a:cs typeface="Verdana"/>
              </a:rPr>
              <a:t>о</a:t>
            </a:r>
            <a:r>
              <a:rPr lang="ru-RU" sz="2000" i="1" spc="-125" dirty="0" smtClean="0">
                <a:solidFill>
                  <a:srgbClr val="002060"/>
                </a:solidFill>
                <a:latin typeface="Verdana"/>
                <a:cs typeface="Verdana"/>
              </a:rPr>
              <a:t> </a:t>
            </a:r>
            <a:r>
              <a:rPr lang="ru-RU" sz="2000" i="1" dirty="0" smtClean="0">
                <a:solidFill>
                  <a:srgbClr val="002060"/>
                </a:solidFill>
                <a:latin typeface="Verdana"/>
                <a:cs typeface="Verdana"/>
              </a:rPr>
              <a:t>том,</a:t>
            </a:r>
            <a:r>
              <a:rPr lang="ru-RU" sz="2000" i="1" spc="-120" dirty="0" smtClean="0">
                <a:solidFill>
                  <a:srgbClr val="002060"/>
                </a:solidFill>
                <a:latin typeface="Verdana"/>
                <a:cs typeface="Verdana"/>
              </a:rPr>
              <a:t> </a:t>
            </a:r>
            <a:r>
              <a:rPr lang="ru-RU" sz="2000" i="1" spc="-150" dirty="0" smtClean="0">
                <a:solidFill>
                  <a:srgbClr val="002060"/>
                </a:solidFill>
                <a:latin typeface="Verdana"/>
                <a:cs typeface="Verdana"/>
              </a:rPr>
              <a:t>что</a:t>
            </a:r>
            <a:r>
              <a:rPr lang="ru-RU" sz="2000" i="1" spc="-130" dirty="0" smtClean="0">
                <a:solidFill>
                  <a:srgbClr val="002060"/>
                </a:solidFill>
                <a:latin typeface="Verdana"/>
                <a:cs typeface="Verdana"/>
              </a:rPr>
              <a:t> </a:t>
            </a:r>
            <a:r>
              <a:rPr lang="ru-RU" sz="2000" i="1" spc="-10" dirty="0" smtClean="0">
                <a:solidFill>
                  <a:srgbClr val="002060"/>
                </a:solidFill>
                <a:latin typeface="Verdana"/>
                <a:cs typeface="Verdana"/>
              </a:rPr>
              <a:t>молодые </a:t>
            </a:r>
            <a:r>
              <a:rPr lang="ru-RU" sz="2000" i="1" spc="165" dirty="0" smtClean="0">
                <a:solidFill>
                  <a:srgbClr val="002060"/>
                </a:solidFill>
                <a:latin typeface="Verdana"/>
                <a:cs typeface="Verdana"/>
              </a:rPr>
              <a:t>мамы</a:t>
            </a:r>
            <a:r>
              <a:rPr lang="ru-RU" sz="2000" i="1" spc="-150" dirty="0" smtClean="0">
                <a:solidFill>
                  <a:srgbClr val="002060"/>
                </a:solidFill>
                <a:latin typeface="Verdana"/>
                <a:cs typeface="Verdana"/>
              </a:rPr>
              <a:t> </a:t>
            </a:r>
            <a:r>
              <a:rPr lang="ru-RU" sz="2000" i="1" spc="-85" dirty="0" smtClean="0">
                <a:solidFill>
                  <a:srgbClr val="002060"/>
                </a:solidFill>
                <a:latin typeface="Verdana"/>
                <a:cs typeface="Verdana"/>
              </a:rPr>
              <a:t>должны</a:t>
            </a:r>
            <a:r>
              <a:rPr lang="ru-RU" sz="2000" i="1" spc="-150" dirty="0" smtClean="0">
                <a:solidFill>
                  <a:srgbClr val="002060"/>
                </a:solidFill>
                <a:latin typeface="Verdana"/>
                <a:cs typeface="Verdana"/>
              </a:rPr>
              <a:t> </a:t>
            </a:r>
            <a:r>
              <a:rPr lang="ru-RU" sz="2000" i="1" spc="-10" dirty="0" smtClean="0">
                <a:solidFill>
                  <a:srgbClr val="002060"/>
                </a:solidFill>
                <a:latin typeface="Verdana"/>
                <a:cs typeface="Verdana"/>
              </a:rPr>
              <a:t>бросить </a:t>
            </a:r>
            <a:r>
              <a:rPr lang="ru-RU" sz="2000" i="1" spc="-45" dirty="0" smtClean="0">
                <a:solidFill>
                  <a:srgbClr val="002060"/>
                </a:solidFill>
                <a:latin typeface="Verdana"/>
                <a:cs typeface="Verdana"/>
              </a:rPr>
              <a:t>вредные</a:t>
            </a:r>
            <a:r>
              <a:rPr lang="ru-RU" sz="2000" i="1" spc="-135" dirty="0" smtClean="0">
                <a:solidFill>
                  <a:srgbClr val="002060"/>
                </a:solidFill>
                <a:latin typeface="Verdana"/>
                <a:cs typeface="Verdana"/>
              </a:rPr>
              <a:t> </a:t>
            </a:r>
            <a:r>
              <a:rPr lang="ru-RU" sz="2000" i="1" spc="-145" dirty="0" smtClean="0">
                <a:solidFill>
                  <a:srgbClr val="002060"/>
                </a:solidFill>
                <a:latin typeface="Verdana"/>
                <a:cs typeface="Verdana"/>
              </a:rPr>
              <a:t>привычки,</a:t>
            </a:r>
            <a:r>
              <a:rPr lang="ru-RU" sz="2000" i="1" spc="-140" dirty="0" smtClean="0">
                <a:solidFill>
                  <a:srgbClr val="002060"/>
                </a:solidFill>
                <a:latin typeface="Verdana"/>
                <a:cs typeface="Verdana"/>
              </a:rPr>
              <a:t> </a:t>
            </a:r>
            <a:r>
              <a:rPr lang="ru-RU" sz="2000" i="1" dirty="0" smtClean="0">
                <a:solidFill>
                  <a:srgbClr val="002060"/>
                </a:solidFill>
                <a:latin typeface="Verdana"/>
                <a:cs typeface="Verdana"/>
              </a:rPr>
              <a:t>но</a:t>
            </a:r>
            <a:r>
              <a:rPr lang="ru-RU" sz="2000" i="1" spc="-120" dirty="0" smtClean="0">
                <a:solidFill>
                  <a:srgbClr val="002060"/>
                </a:solidFill>
                <a:latin typeface="Verdana"/>
                <a:cs typeface="Verdana"/>
              </a:rPr>
              <a:t> </a:t>
            </a:r>
            <a:r>
              <a:rPr lang="ru-RU" sz="2000" i="1" spc="-45" dirty="0" smtClean="0">
                <a:solidFill>
                  <a:srgbClr val="002060"/>
                </a:solidFill>
                <a:latin typeface="Verdana"/>
                <a:cs typeface="Verdana"/>
              </a:rPr>
              <a:t>лучше </a:t>
            </a:r>
            <a:r>
              <a:rPr lang="ru-RU" sz="2000" i="1" spc="-80" dirty="0" smtClean="0">
                <a:solidFill>
                  <a:srgbClr val="002060"/>
                </a:solidFill>
                <a:latin typeface="Verdana"/>
                <a:cs typeface="Verdana"/>
              </a:rPr>
              <a:t>показать,</a:t>
            </a:r>
            <a:r>
              <a:rPr lang="ru-RU" sz="2000" i="1" spc="-145" dirty="0" smtClean="0">
                <a:solidFill>
                  <a:srgbClr val="002060"/>
                </a:solidFill>
                <a:latin typeface="Verdana"/>
                <a:cs typeface="Verdana"/>
              </a:rPr>
              <a:t> </a:t>
            </a:r>
            <a:r>
              <a:rPr lang="ru-RU" sz="2000" i="1" spc="45" dirty="0" smtClean="0">
                <a:solidFill>
                  <a:srgbClr val="002060"/>
                </a:solidFill>
                <a:latin typeface="Verdana"/>
                <a:cs typeface="Verdana"/>
              </a:rPr>
              <a:t>например,</a:t>
            </a:r>
            <a:r>
              <a:rPr lang="ru-RU" sz="2000" i="1" spc="-130" dirty="0" smtClean="0">
                <a:solidFill>
                  <a:srgbClr val="002060"/>
                </a:solidFill>
                <a:latin typeface="Verdana"/>
                <a:cs typeface="Verdana"/>
              </a:rPr>
              <a:t> </a:t>
            </a:r>
            <a:r>
              <a:rPr lang="ru-RU" sz="2000" i="1" spc="-25" dirty="0" smtClean="0">
                <a:solidFill>
                  <a:srgbClr val="002060"/>
                </a:solidFill>
                <a:latin typeface="Verdana"/>
                <a:cs typeface="Verdana"/>
              </a:rPr>
              <a:t>это </a:t>
            </a:r>
            <a:r>
              <a:rPr lang="ru-RU" sz="2000" i="1" spc="-95" dirty="0" smtClean="0">
                <a:solidFill>
                  <a:srgbClr val="002060"/>
                </a:solidFill>
                <a:latin typeface="Verdana"/>
                <a:cs typeface="Verdana"/>
              </a:rPr>
              <a:t>изображение СЛЕВА.</a:t>
            </a:r>
            <a:endParaRPr lang="ru-RU" sz="2000" i="1" dirty="0">
              <a:solidFill>
                <a:srgbClr val="002060"/>
              </a:solidFill>
              <a:latin typeface="Verdana"/>
              <a:cs typeface="Verdana"/>
            </a:endParaRPr>
          </a:p>
        </p:txBody>
      </p:sp>
    </p:spTree>
    <p:extLst>
      <p:ext uri="{BB962C8B-B14F-4D97-AF65-F5344CB8AC3E}">
        <p14:creationId xmlns:p14="http://schemas.microsoft.com/office/powerpoint/2010/main" val="145409402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" name="object 2"/>
          <p:cNvSpPr/>
          <p:nvPr/>
        </p:nvSpPr>
        <p:spPr>
          <a:xfrm>
            <a:off x="283463" y="301752"/>
            <a:ext cx="11626427" cy="6247553"/>
          </a:xfrm>
          <a:custGeom>
            <a:avLst/>
            <a:gdLst/>
            <a:ahLst/>
            <a:cxnLst/>
            <a:rect l="l" t="t" r="r" b="b"/>
            <a:pathLst>
              <a:path w="17439640" h="9371330">
                <a:moveTo>
                  <a:pt x="17439132" y="0"/>
                </a:moveTo>
                <a:lnTo>
                  <a:pt x="0" y="0"/>
                </a:lnTo>
                <a:lnTo>
                  <a:pt x="0" y="9371076"/>
                </a:lnTo>
                <a:lnTo>
                  <a:pt x="17439132" y="9371076"/>
                </a:lnTo>
                <a:lnTo>
                  <a:pt x="17439132" y="0"/>
                </a:lnTo>
                <a:close/>
              </a:path>
            </a:pathLst>
          </a:custGeom>
          <a:solidFill>
            <a:srgbClr val="F4F4F4"/>
          </a:solidFill>
        </p:spPr>
        <p:txBody>
          <a:bodyPr wrap="square" lIns="0" tIns="0" rIns="0" bIns="0" rtlCol="0"/>
          <a:lstStyle/>
          <a:p>
            <a:endParaRPr sz="1200"/>
          </a:p>
        </p:txBody>
      </p:sp>
      <p:sp>
        <p:nvSpPr>
          <p:cNvPr id="2" name="Прямоугольник 1"/>
          <p:cNvSpPr/>
          <p:nvPr/>
        </p:nvSpPr>
        <p:spPr>
          <a:xfrm>
            <a:off x="2554004" y="244327"/>
            <a:ext cx="7083991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ru-RU" sz="3200" b="1" dirty="0">
                <a:solidFill>
                  <a:srgbClr val="002060"/>
                </a:solidFill>
                <a:latin typeface="+mj-lt"/>
              </a:rPr>
              <a:t>Требования к дизайну </a:t>
            </a:r>
            <a:r>
              <a:rPr lang="ru-RU" sz="3200" b="1" dirty="0" smtClean="0">
                <a:solidFill>
                  <a:srgbClr val="002060"/>
                </a:solidFill>
                <a:latin typeface="+mj-lt"/>
              </a:rPr>
              <a:t>слайдов. Пример </a:t>
            </a:r>
            <a:endParaRPr lang="ru-RU" sz="3200" b="1" dirty="0">
              <a:solidFill>
                <a:srgbClr val="002060"/>
              </a:solidFill>
              <a:latin typeface="+mj-lt"/>
            </a:endParaRPr>
          </a:p>
        </p:txBody>
      </p:sp>
      <p:pic>
        <p:nvPicPr>
          <p:cNvPr id="3074" name="Picture 2" descr="Picture background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7772" r="46863" b="9152"/>
          <a:stretch/>
        </p:blipFill>
        <p:spPr bwMode="auto">
          <a:xfrm>
            <a:off x="9342091" y="840082"/>
            <a:ext cx="2125624" cy="315708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Прямоугольник 5"/>
          <p:cNvSpPr/>
          <p:nvPr/>
        </p:nvSpPr>
        <p:spPr>
          <a:xfrm>
            <a:off x="9798515" y="4124788"/>
            <a:ext cx="606391" cy="606391"/>
          </a:xfrm>
          <a:prstGeom prst="rect">
            <a:avLst/>
          </a:prstGeom>
          <a:solidFill>
            <a:srgbClr val="CD75B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8" name="Прямоугольник 7"/>
          <p:cNvSpPr/>
          <p:nvPr/>
        </p:nvSpPr>
        <p:spPr>
          <a:xfrm>
            <a:off x="10587786" y="4124787"/>
            <a:ext cx="606391" cy="606391"/>
          </a:xfrm>
          <a:prstGeom prst="rect">
            <a:avLst/>
          </a:prstGeom>
          <a:solidFill>
            <a:srgbClr val="ECE8E4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9" name="Прямоугольник 8"/>
          <p:cNvSpPr/>
          <p:nvPr/>
        </p:nvSpPr>
        <p:spPr>
          <a:xfrm>
            <a:off x="9798515" y="4986418"/>
            <a:ext cx="606391" cy="606391"/>
          </a:xfrm>
          <a:prstGeom prst="rect">
            <a:avLst/>
          </a:prstGeom>
          <a:solidFill>
            <a:srgbClr val="BDE09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0" name="Прямоугольник 9"/>
          <p:cNvSpPr/>
          <p:nvPr/>
        </p:nvSpPr>
        <p:spPr>
          <a:xfrm>
            <a:off x="10587786" y="4986417"/>
            <a:ext cx="606391" cy="606391"/>
          </a:xfrm>
          <a:prstGeom prst="rect">
            <a:avLst/>
          </a:prstGeom>
          <a:solidFill>
            <a:srgbClr val="EABCDE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graphicFrame>
        <p:nvGraphicFramePr>
          <p:cNvPr id="12" name="Схема 11"/>
          <p:cNvGraphicFramePr/>
          <p:nvPr>
            <p:extLst>
              <p:ext uri="{D42A27DB-BD31-4B8C-83A1-F6EECF244321}">
                <p14:modId xmlns:p14="http://schemas.microsoft.com/office/powerpoint/2010/main" val="1575856697"/>
              </p:ext>
            </p:extLst>
          </p:nvPr>
        </p:nvGraphicFramePr>
        <p:xfrm>
          <a:off x="371475" y="963852"/>
          <a:ext cx="8859152" cy="2694297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graphicFrame>
        <p:nvGraphicFramePr>
          <p:cNvPr id="25" name="Схема 24"/>
          <p:cNvGraphicFramePr/>
          <p:nvPr>
            <p:extLst>
              <p:ext uri="{D42A27DB-BD31-4B8C-83A1-F6EECF244321}">
                <p14:modId xmlns:p14="http://schemas.microsoft.com/office/powerpoint/2010/main" val="2258767910"/>
              </p:ext>
            </p:extLst>
          </p:nvPr>
        </p:nvGraphicFramePr>
        <p:xfrm>
          <a:off x="371475" y="3611184"/>
          <a:ext cx="8859152" cy="2694297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8" r:lo="rId9" r:qs="rId10" r:cs="rId11"/>
          </a:graphicData>
        </a:graphic>
      </p:graphicFrame>
    </p:spTree>
    <p:extLst>
      <p:ext uri="{BB962C8B-B14F-4D97-AF65-F5344CB8AC3E}">
        <p14:creationId xmlns:p14="http://schemas.microsoft.com/office/powerpoint/2010/main" val="317244052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202131" y="243451"/>
            <a:ext cx="11733195" cy="560111"/>
          </a:xfrm>
          <a:prstGeom prst="rect">
            <a:avLst/>
          </a:prstGeom>
        </p:spPr>
        <p:txBody>
          <a:bodyPr vert="horz" wrap="square" lIns="0" tIns="8467" rIns="0" bIns="0" rtlCol="0" anchor="ctr">
            <a:spAutoFit/>
          </a:bodyPr>
          <a:lstStyle/>
          <a:p>
            <a:pPr marR="3387" algn="ctr">
              <a:lnSpc>
                <a:spcPct val="120000"/>
              </a:lnSpc>
              <a:spcBef>
                <a:spcPts val="67"/>
              </a:spcBef>
            </a:pPr>
            <a:r>
              <a:rPr sz="3200" dirty="0">
                <a:solidFill>
                  <a:srgbClr val="002060"/>
                </a:solidFill>
                <a:latin typeface="+mj-lt"/>
              </a:rPr>
              <a:t>Рекомендации</a:t>
            </a:r>
            <a:r>
              <a:rPr sz="3200" spc="-40" dirty="0">
                <a:solidFill>
                  <a:srgbClr val="002060"/>
                </a:solidFill>
                <a:latin typeface="+mj-lt"/>
              </a:rPr>
              <a:t> </a:t>
            </a:r>
            <a:r>
              <a:rPr sz="3200" dirty="0">
                <a:solidFill>
                  <a:srgbClr val="002060"/>
                </a:solidFill>
                <a:latin typeface="+mj-lt"/>
              </a:rPr>
              <a:t>по</a:t>
            </a:r>
            <a:r>
              <a:rPr sz="3200" spc="-10" dirty="0">
                <a:solidFill>
                  <a:srgbClr val="002060"/>
                </a:solidFill>
                <a:latin typeface="+mj-lt"/>
              </a:rPr>
              <a:t> </a:t>
            </a:r>
            <a:r>
              <a:rPr sz="3200" dirty="0">
                <a:solidFill>
                  <a:srgbClr val="002060"/>
                </a:solidFill>
                <a:latin typeface="+mj-lt"/>
              </a:rPr>
              <a:t>использованию</a:t>
            </a:r>
            <a:r>
              <a:rPr sz="3200" spc="-30" dirty="0">
                <a:solidFill>
                  <a:srgbClr val="002060"/>
                </a:solidFill>
                <a:latin typeface="+mj-lt"/>
              </a:rPr>
              <a:t> </a:t>
            </a:r>
            <a:r>
              <a:rPr sz="3200" dirty="0">
                <a:solidFill>
                  <a:srgbClr val="002060"/>
                </a:solidFill>
                <a:latin typeface="+mj-lt"/>
              </a:rPr>
              <a:t>цвета</a:t>
            </a:r>
            <a:r>
              <a:rPr sz="3200" spc="-27" dirty="0">
                <a:solidFill>
                  <a:srgbClr val="002060"/>
                </a:solidFill>
                <a:latin typeface="+mj-lt"/>
              </a:rPr>
              <a:t> </a:t>
            </a:r>
            <a:r>
              <a:rPr sz="3200" spc="-33" dirty="0">
                <a:solidFill>
                  <a:srgbClr val="002060"/>
                </a:solidFill>
                <a:latin typeface="+mj-lt"/>
              </a:rPr>
              <a:t>в </a:t>
            </a:r>
            <a:r>
              <a:rPr sz="3200" spc="-7" dirty="0" err="1" smtClean="0">
                <a:solidFill>
                  <a:srgbClr val="002060"/>
                </a:solidFill>
                <a:latin typeface="+mj-lt"/>
              </a:rPr>
              <a:t>презентации</a:t>
            </a:r>
            <a:r>
              <a:rPr lang="ru-RU" sz="3200" spc="-7" dirty="0" smtClean="0">
                <a:solidFill>
                  <a:srgbClr val="002060"/>
                </a:solidFill>
                <a:latin typeface="+mj-lt"/>
              </a:rPr>
              <a:t>. Пример</a:t>
            </a:r>
            <a:endParaRPr sz="3200" spc="-7" dirty="0">
              <a:solidFill>
                <a:srgbClr val="002060"/>
              </a:solidFill>
              <a:latin typeface="+mj-lt"/>
            </a:endParaRPr>
          </a:p>
        </p:txBody>
      </p:sp>
      <p:sp>
        <p:nvSpPr>
          <p:cNvPr id="3" name="object 3"/>
          <p:cNvSpPr txBox="1"/>
          <p:nvPr/>
        </p:nvSpPr>
        <p:spPr>
          <a:xfrm>
            <a:off x="1920618" y="1879600"/>
            <a:ext cx="3677073" cy="1652632"/>
          </a:xfrm>
          <a:prstGeom prst="rect">
            <a:avLst/>
          </a:prstGeom>
          <a:solidFill>
            <a:srgbClr val="FCB600"/>
          </a:solidFill>
        </p:spPr>
        <p:txBody>
          <a:bodyPr vert="horz" wrap="square" lIns="0" tIns="52070" rIns="0" bIns="0" rtlCol="0">
            <a:spAutoFit/>
          </a:bodyPr>
          <a:lstStyle/>
          <a:p>
            <a:pPr marL="300582" marR="278991">
              <a:spcBef>
                <a:spcPts val="410"/>
              </a:spcBef>
            </a:pPr>
            <a:r>
              <a:rPr sz="1733" dirty="0">
                <a:solidFill>
                  <a:schemeClr val="accent6">
                    <a:lumMod val="50000"/>
                  </a:schemeClr>
                </a:solidFill>
                <a:latin typeface="Calibri"/>
                <a:cs typeface="Calibri"/>
              </a:rPr>
              <a:t>на</a:t>
            </a:r>
            <a:r>
              <a:rPr sz="1733" spc="-13" dirty="0">
                <a:solidFill>
                  <a:schemeClr val="accent6">
                    <a:lumMod val="50000"/>
                  </a:schemeClr>
                </a:solidFill>
                <a:latin typeface="Calibri"/>
                <a:cs typeface="Calibri"/>
              </a:rPr>
              <a:t> </a:t>
            </a:r>
            <a:r>
              <a:rPr sz="1733" dirty="0">
                <a:solidFill>
                  <a:schemeClr val="accent6">
                    <a:lumMod val="50000"/>
                  </a:schemeClr>
                </a:solidFill>
                <a:latin typeface="Calibri"/>
                <a:cs typeface="Calibri"/>
              </a:rPr>
              <a:t>одном</a:t>
            </a:r>
            <a:r>
              <a:rPr sz="1733" spc="-10" dirty="0">
                <a:solidFill>
                  <a:schemeClr val="accent6">
                    <a:lumMod val="50000"/>
                  </a:schemeClr>
                </a:solidFill>
                <a:latin typeface="Calibri"/>
                <a:cs typeface="Calibri"/>
              </a:rPr>
              <a:t> </a:t>
            </a:r>
            <a:r>
              <a:rPr sz="1733" dirty="0">
                <a:solidFill>
                  <a:schemeClr val="accent6">
                    <a:lumMod val="50000"/>
                  </a:schemeClr>
                </a:solidFill>
                <a:latin typeface="Calibri"/>
                <a:cs typeface="Calibri"/>
              </a:rPr>
              <a:t>слайде</a:t>
            </a:r>
            <a:r>
              <a:rPr sz="1733" spc="-30" dirty="0">
                <a:solidFill>
                  <a:schemeClr val="accent6">
                    <a:lumMod val="50000"/>
                  </a:schemeClr>
                </a:solidFill>
                <a:latin typeface="Calibri"/>
                <a:cs typeface="Calibri"/>
              </a:rPr>
              <a:t> </a:t>
            </a:r>
            <a:r>
              <a:rPr sz="1733" spc="-7" dirty="0">
                <a:solidFill>
                  <a:schemeClr val="accent6">
                    <a:lumMod val="50000"/>
                  </a:schemeClr>
                </a:solidFill>
                <a:latin typeface="Calibri"/>
                <a:cs typeface="Calibri"/>
              </a:rPr>
              <a:t>рекомендуется </a:t>
            </a:r>
            <a:r>
              <a:rPr sz="1733" dirty="0">
                <a:solidFill>
                  <a:schemeClr val="accent6">
                    <a:lumMod val="50000"/>
                  </a:schemeClr>
                </a:solidFill>
                <a:latin typeface="Calibri"/>
                <a:cs typeface="Calibri"/>
              </a:rPr>
              <a:t>использовать не</a:t>
            </a:r>
            <a:r>
              <a:rPr sz="1733" spc="-13" dirty="0">
                <a:solidFill>
                  <a:schemeClr val="accent6">
                    <a:lumMod val="50000"/>
                  </a:schemeClr>
                </a:solidFill>
                <a:latin typeface="Calibri"/>
                <a:cs typeface="Calibri"/>
              </a:rPr>
              <a:t> </a:t>
            </a:r>
            <a:r>
              <a:rPr sz="1733" dirty="0">
                <a:solidFill>
                  <a:schemeClr val="accent6">
                    <a:lumMod val="50000"/>
                  </a:schemeClr>
                </a:solidFill>
                <a:latin typeface="Calibri"/>
                <a:cs typeface="Calibri"/>
              </a:rPr>
              <a:t>более</a:t>
            </a:r>
            <a:r>
              <a:rPr sz="1733" spc="-17" dirty="0">
                <a:solidFill>
                  <a:schemeClr val="accent6">
                    <a:lumMod val="50000"/>
                  </a:schemeClr>
                </a:solidFill>
                <a:latin typeface="Calibri"/>
                <a:cs typeface="Calibri"/>
              </a:rPr>
              <a:t> </a:t>
            </a:r>
            <a:r>
              <a:rPr sz="1733" spc="-13" dirty="0">
                <a:solidFill>
                  <a:schemeClr val="accent6">
                    <a:lumMod val="50000"/>
                  </a:schemeClr>
                </a:solidFill>
                <a:latin typeface="Calibri"/>
                <a:cs typeface="Calibri"/>
              </a:rPr>
              <a:t>трех </a:t>
            </a:r>
            <a:r>
              <a:rPr sz="1733" dirty="0">
                <a:solidFill>
                  <a:schemeClr val="accent6">
                    <a:lumMod val="50000"/>
                  </a:schemeClr>
                </a:solidFill>
                <a:latin typeface="Calibri"/>
                <a:cs typeface="Calibri"/>
              </a:rPr>
              <a:t>базовых</a:t>
            </a:r>
            <a:r>
              <a:rPr sz="1733" spc="-53" dirty="0">
                <a:solidFill>
                  <a:schemeClr val="accent6">
                    <a:lumMod val="50000"/>
                  </a:schemeClr>
                </a:solidFill>
                <a:latin typeface="Calibri"/>
                <a:cs typeface="Calibri"/>
              </a:rPr>
              <a:t> </a:t>
            </a:r>
            <a:r>
              <a:rPr sz="1733" spc="-7" dirty="0">
                <a:solidFill>
                  <a:schemeClr val="accent6">
                    <a:lumMod val="50000"/>
                  </a:schemeClr>
                </a:solidFill>
                <a:latin typeface="Calibri"/>
                <a:cs typeface="Calibri"/>
              </a:rPr>
              <a:t>цветов:</a:t>
            </a:r>
            <a:endParaRPr sz="1733" dirty="0">
              <a:solidFill>
                <a:schemeClr val="accent6">
                  <a:lumMod val="50000"/>
                </a:schemeClr>
              </a:solidFill>
              <a:latin typeface="Calibri"/>
              <a:cs typeface="Calibri"/>
            </a:endParaRPr>
          </a:p>
          <a:p>
            <a:pPr marL="269875">
              <a:buChar char="•"/>
            </a:pPr>
            <a:r>
              <a:rPr sz="1733" dirty="0">
                <a:solidFill>
                  <a:schemeClr val="accent6">
                    <a:lumMod val="50000"/>
                  </a:schemeClr>
                </a:solidFill>
                <a:latin typeface="Calibri"/>
                <a:cs typeface="Calibri"/>
              </a:rPr>
              <a:t>один</a:t>
            </a:r>
            <a:r>
              <a:rPr sz="1733" spc="-10" dirty="0">
                <a:solidFill>
                  <a:schemeClr val="accent6">
                    <a:lumMod val="50000"/>
                  </a:schemeClr>
                </a:solidFill>
                <a:latin typeface="Calibri"/>
                <a:cs typeface="Calibri"/>
              </a:rPr>
              <a:t> </a:t>
            </a:r>
            <a:r>
              <a:rPr sz="1733" dirty="0">
                <a:solidFill>
                  <a:schemeClr val="accent6">
                    <a:lumMod val="50000"/>
                  </a:schemeClr>
                </a:solidFill>
                <a:latin typeface="Calibri"/>
                <a:cs typeface="Calibri"/>
              </a:rPr>
              <a:t>для</a:t>
            </a:r>
            <a:r>
              <a:rPr sz="1733" spc="-13" dirty="0">
                <a:solidFill>
                  <a:schemeClr val="accent6">
                    <a:lumMod val="50000"/>
                  </a:schemeClr>
                </a:solidFill>
                <a:latin typeface="Calibri"/>
                <a:cs typeface="Calibri"/>
              </a:rPr>
              <a:t> фона</a:t>
            </a:r>
            <a:endParaRPr sz="1733" dirty="0">
              <a:solidFill>
                <a:schemeClr val="accent6">
                  <a:lumMod val="50000"/>
                </a:schemeClr>
              </a:solidFill>
              <a:latin typeface="Calibri"/>
              <a:cs typeface="Calibri"/>
            </a:endParaRPr>
          </a:p>
          <a:p>
            <a:pPr marL="269875">
              <a:buChar char="•"/>
            </a:pPr>
            <a:r>
              <a:rPr sz="1733" dirty="0">
                <a:solidFill>
                  <a:schemeClr val="accent6">
                    <a:lumMod val="50000"/>
                  </a:schemeClr>
                </a:solidFill>
                <a:latin typeface="Calibri"/>
                <a:cs typeface="Calibri"/>
              </a:rPr>
              <a:t>один</a:t>
            </a:r>
            <a:r>
              <a:rPr sz="1733" spc="-10" dirty="0">
                <a:solidFill>
                  <a:schemeClr val="accent6">
                    <a:lumMod val="50000"/>
                  </a:schemeClr>
                </a:solidFill>
                <a:latin typeface="Calibri"/>
                <a:cs typeface="Calibri"/>
              </a:rPr>
              <a:t> </a:t>
            </a:r>
            <a:r>
              <a:rPr sz="1733" dirty="0">
                <a:solidFill>
                  <a:schemeClr val="accent6">
                    <a:lumMod val="50000"/>
                  </a:schemeClr>
                </a:solidFill>
                <a:latin typeface="Calibri"/>
                <a:cs typeface="Calibri"/>
              </a:rPr>
              <a:t>для</a:t>
            </a:r>
            <a:r>
              <a:rPr sz="1733" spc="-13" dirty="0">
                <a:solidFill>
                  <a:schemeClr val="accent6">
                    <a:lumMod val="50000"/>
                  </a:schemeClr>
                </a:solidFill>
                <a:latin typeface="Calibri"/>
                <a:cs typeface="Calibri"/>
              </a:rPr>
              <a:t> </a:t>
            </a:r>
            <a:r>
              <a:rPr sz="1733" spc="-7" dirty="0">
                <a:solidFill>
                  <a:schemeClr val="accent6">
                    <a:lumMod val="50000"/>
                  </a:schemeClr>
                </a:solidFill>
                <a:latin typeface="Calibri"/>
                <a:cs typeface="Calibri"/>
              </a:rPr>
              <a:t>заголовка</a:t>
            </a:r>
            <a:endParaRPr sz="1733" dirty="0">
              <a:solidFill>
                <a:schemeClr val="accent6">
                  <a:lumMod val="50000"/>
                </a:schemeClr>
              </a:solidFill>
              <a:latin typeface="Calibri"/>
              <a:cs typeface="Calibri"/>
            </a:endParaRPr>
          </a:p>
          <a:p>
            <a:pPr marL="269875" lvl="1">
              <a:buChar char="•"/>
            </a:pPr>
            <a:r>
              <a:rPr sz="1733" dirty="0">
                <a:solidFill>
                  <a:schemeClr val="accent6">
                    <a:lumMod val="50000"/>
                  </a:schemeClr>
                </a:solidFill>
                <a:latin typeface="Calibri"/>
                <a:cs typeface="Calibri"/>
              </a:rPr>
              <a:t>один</a:t>
            </a:r>
            <a:r>
              <a:rPr sz="1733" spc="-10" dirty="0">
                <a:solidFill>
                  <a:schemeClr val="accent6">
                    <a:lumMod val="50000"/>
                  </a:schemeClr>
                </a:solidFill>
                <a:latin typeface="Calibri"/>
                <a:cs typeface="Calibri"/>
              </a:rPr>
              <a:t> </a:t>
            </a:r>
            <a:r>
              <a:rPr sz="1733" dirty="0">
                <a:solidFill>
                  <a:schemeClr val="accent6">
                    <a:lumMod val="50000"/>
                  </a:schemeClr>
                </a:solidFill>
                <a:latin typeface="Calibri"/>
                <a:cs typeface="Calibri"/>
              </a:rPr>
              <a:t>для</a:t>
            </a:r>
            <a:r>
              <a:rPr sz="1733" spc="-13" dirty="0">
                <a:solidFill>
                  <a:schemeClr val="accent6">
                    <a:lumMod val="50000"/>
                  </a:schemeClr>
                </a:solidFill>
                <a:latin typeface="Calibri"/>
                <a:cs typeface="Calibri"/>
              </a:rPr>
              <a:t> </a:t>
            </a:r>
            <a:r>
              <a:rPr sz="1733" spc="-7" dirty="0">
                <a:solidFill>
                  <a:schemeClr val="accent6">
                    <a:lumMod val="50000"/>
                  </a:schemeClr>
                </a:solidFill>
                <a:latin typeface="Calibri"/>
                <a:cs typeface="Calibri"/>
              </a:rPr>
              <a:t>текста</a:t>
            </a:r>
            <a:endParaRPr sz="1733" dirty="0">
              <a:solidFill>
                <a:schemeClr val="accent6">
                  <a:lumMod val="50000"/>
                </a:schemeClr>
              </a:solidFill>
              <a:latin typeface="Calibri"/>
              <a:cs typeface="Calibri"/>
            </a:endParaRPr>
          </a:p>
        </p:txBody>
      </p:sp>
      <p:sp>
        <p:nvSpPr>
          <p:cNvPr id="4" name="object 4"/>
          <p:cNvSpPr/>
          <p:nvPr/>
        </p:nvSpPr>
        <p:spPr>
          <a:xfrm>
            <a:off x="483615" y="1004610"/>
            <a:ext cx="177800" cy="177800"/>
          </a:xfrm>
          <a:custGeom>
            <a:avLst/>
            <a:gdLst/>
            <a:ahLst/>
            <a:cxnLst/>
            <a:rect l="l" t="t" r="r" b="b"/>
            <a:pathLst>
              <a:path w="266700" h="266700">
                <a:moveTo>
                  <a:pt x="133350" y="0"/>
                </a:moveTo>
                <a:lnTo>
                  <a:pt x="91162" y="6967"/>
                </a:lnTo>
                <a:lnTo>
                  <a:pt x="54551" y="25962"/>
                </a:lnTo>
                <a:lnTo>
                  <a:pt x="25699" y="54809"/>
                </a:lnTo>
                <a:lnTo>
                  <a:pt x="6788" y="91330"/>
                </a:lnTo>
                <a:lnTo>
                  <a:pt x="0" y="133350"/>
                </a:lnTo>
                <a:lnTo>
                  <a:pt x="6788" y="175369"/>
                </a:lnTo>
                <a:lnTo>
                  <a:pt x="25699" y="211890"/>
                </a:lnTo>
                <a:lnTo>
                  <a:pt x="54551" y="240737"/>
                </a:lnTo>
                <a:lnTo>
                  <a:pt x="91162" y="259732"/>
                </a:lnTo>
                <a:lnTo>
                  <a:pt x="133350" y="266700"/>
                </a:lnTo>
                <a:lnTo>
                  <a:pt x="175537" y="259732"/>
                </a:lnTo>
                <a:lnTo>
                  <a:pt x="212148" y="240737"/>
                </a:lnTo>
                <a:lnTo>
                  <a:pt x="241000" y="211890"/>
                </a:lnTo>
                <a:lnTo>
                  <a:pt x="259911" y="175369"/>
                </a:lnTo>
                <a:lnTo>
                  <a:pt x="266700" y="133350"/>
                </a:lnTo>
                <a:lnTo>
                  <a:pt x="259911" y="91330"/>
                </a:lnTo>
                <a:lnTo>
                  <a:pt x="241000" y="54809"/>
                </a:lnTo>
                <a:lnTo>
                  <a:pt x="212148" y="25962"/>
                </a:lnTo>
                <a:lnTo>
                  <a:pt x="175537" y="6967"/>
                </a:lnTo>
                <a:lnTo>
                  <a:pt x="133350" y="0"/>
                </a:lnTo>
                <a:close/>
              </a:path>
            </a:pathLst>
          </a:custGeom>
          <a:solidFill>
            <a:srgbClr val="FCB600"/>
          </a:solidFill>
        </p:spPr>
        <p:txBody>
          <a:bodyPr wrap="square" lIns="0" tIns="0" rIns="0" bIns="0" rtlCol="0"/>
          <a:lstStyle/>
          <a:p>
            <a:endParaRPr sz="1200"/>
          </a:p>
        </p:txBody>
      </p:sp>
      <p:sp>
        <p:nvSpPr>
          <p:cNvPr id="5" name="object 5"/>
          <p:cNvSpPr/>
          <p:nvPr/>
        </p:nvSpPr>
        <p:spPr>
          <a:xfrm>
            <a:off x="883920" y="1004610"/>
            <a:ext cx="176953" cy="177800"/>
          </a:xfrm>
          <a:custGeom>
            <a:avLst/>
            <a:gdLst/>
            <a:ahLst/>
            <a:cxnLst/>
            <a:rect l="l" t="t" r="r" b="b"/>
            <a:pathLst>
              <a:path w="265430" h="266700">
                <a:moveTo>
                  <a:pt x="132587" y="0"/>
                </a:moveTo>
                <a:lnTo>
                  <a:pt x="90659" y="6967"/>
                </a:lnTo>
                <a:lnTo>
                  <a:pt x="54260" y="25962"/>
                </a:lnTo>
                <a:lnTo>
                  <a:pt x="25566" y="54809"/>
                </a:lnTo>
                <a:lnTo>
                  <a:pt x="6754" y="91330"/>
                </a:lnTo>
                <a:lnTo>
                  <a:pt x="0" y="133350"/>
                </a:lnTo>
                <a:lnTo>
                  <a:pt x="6754" y="175369"/>
                </a:lnTo>
                <a:lnTo>
                  <a:pt x="25566" y="211890"/>
                </a:lnTo>
                <a:lnTo>
                  <a:pt x="54260" y="240737"/>
                </a:lnTo>
                <a:lnTo>
                  <a:pt x="90659" y="259732"/>
                </a:lnTo>
                <a:lnTo>
                  <a:pt x="132587" y="266700"/>
                </a:lnTo>
                <a:lnTo>
                  <a:pt x="174516" y="259732"/>
                </a:lnTo>
                <a:lnTo>
                  <a:pt x="210915" y="240737"/>
                </a:lnTo>
                <a:lnTo>
                  <a:pt x="239609" y="211890"/>
                </a:lnTo>
                <a:lnTo>
                  <a:pt x="258421" y="175369"/>
                </a:lnTo>
                <a:lnTo>
                  <a:pt x="265175" y="133350"/>
                </a:lnTo>
                <a:lnTo>
                  <a:pt x="258421" y="91330"/>
                </a:lnTo>
                <a:lnTo>
                  <a:pt x="239609" y="54809"/>
                </a:lnTo>
                <a:lnTo>
                  <a:pt x="210915" y="25962"/>
                </a:lnTo>
                <a:lnTo>
                  <a:pt x="174516" y="6967"/>
                </a:lnTo>
                <a:lnTo>
                  <a:pt x="132587" y="0"/>
                </a:lnTo>
                <a:close/>
              </a:path>
            </a:pathLst>
          </a:custGeom>
          <a:solidFill>
            <a:srgbClr val="FCB600"/>
          </a:solidFill>
        </p:spPr>
        <p:txBody>
          <a:bodyPr wrap="square" lIns="0" tIns="0" rIns="0" bIns="0" rtlCol="0"/>
          <a:lstStyle/>
          <a:p>
            <a:endParaRPr sz="1200"/>
          </a:p>
        </p:txBody>
      </p:sp>
      <p:sp>
        <p:nvSpPr>
          <p:cNvPr id="6" name="object 6"/>
          <p:cNvSpPr/>
          <p:nvPr/>
        </p:nvSpPr>
        <p:spPr>
          <a:xfrm>
            <a:off x="1283207" y="1004610"/>
            <a:ext cx="177800" cy="177800"/>
          </a:xfrm>
          <a:custGeom>
            <a:avLst/>
            <a:gdLst/>
            <a:ahLst/>
            <a:cxnLst/>
            <a:rect l="l" t="t" r="r" b="b"/>
            <a:pathLst>
              <a:path w="266700" h="266700">
                <a:moveTo>
                  <a:pt x="133350" y="0"/>
                </a:moveTo>
                <a:lnTo>
                  <a:pt x="91147" y="6967"/>
                </a:lnTo>
                <a:lnTo>
                  <a:pt x="54534" y="25962"/>
                </a:lnTo>
                <a:lnTo>
                  <a:pt x="25688" y="54809"/>
                </a:lnTo>
                <a:lnTo>
                  <a:pt x="6784" y="91330"/>
                </a:lnTo>
                <a:lnTo>
                  <a:pt x="0" y="133350"/>
                </a:lnTo>
                <a:lnTo>
                  <a:pt x="6784" y="175369"/>
                </a:lnTo>
                <a:lnTo>
                  <a:pt x="25688" y="211890"/>
                </a:lnTo>
                <a:lnTo>
                  <a:pt x="54534" y="240737"/>
                </a:lnTo>
                <a:lnTo>
                  <a:pt x="91147" y="259732"/>
                </a:lnTo>
                <a:lnTo>
                  <a:pt x="133350" y="266700"/>
                </a:lnTo>
                <a:lnTo>
                  <a:pt x="175552" y="259732"/>
                </a:lnTo>
                <a:lnTo>
                  <a:pt x="212165" y="240737"/>
                </a:lnTo>
                <a:lnTo>
                  <a:pt x="241011" y="211890"/>
                </a:lnTo>
                <a:lnTo>
                  <a:pt x="259915" y="175369"/>
                </a:lnTo>
                <a:lnTo>
                  <a:pt x="266700" y="133350"/>
                </a:lnTo>
                <a:lnTo>
                  <a:pt x="259915" y="91330"/>
                </a:lnTo>
                <a:lnTo>
                  <a:pt x="241011" y="54809"/>
                </a:lnTo>
                <a:lnTo>
                  <a:pt x="212165" y="25962"/>
                </a:lnTo>
                <a:lnTo>
                  <a:pt x="175552" y="6967"/>
                </a:lnTo>
                <a:lnTo>
                  <a:pt x="133350" y="0"/>
                </a:lnTo>
                <a:close/>
              </a:path>
            </a:pathLst>
          </a:custGeom>
          <a:solidFill>
            <a:srgbClr val="FCB600"/>
          </a:solidFill>
        </p:spPr>
        <p:txBody>
          <a:bodyPr wrap="square" lIns="0" tIns="0" rIns="0" bIns="0" rtlCol="0"/>
          <a:lstStyle/>
          <a:p>
            <a:endParaRPr sz="1200"/>
          </a:p>
        </p:txBody>
      </p:sp>
      <p:sp>
        <p:nvSpPr>
          <p:cNvPr id="7" name="object 7"/>
          <p:cNvSpPr/>
          <p:nvPr/>
        </p:nvSpPr>
        <p:spPr>
          <a:xfrm>
            <a:off x="483615" y="1366306"/>
            <a:ext cx="177800" cy="177800"/>
          </a:xfrm>
          <a:custGeom>
            <a:avLst/>
            <a:gdLst/>
            <a:ahLst/>
            <a:cxnLst/>
            <a:rect l="l" t="t" r="r" b="b"/>
            <a:pathLst>
              <a:path w="266700" h="266700">
                <a:moveTo>
                  <a:pt x="133350" y="0"/>
                </a:moveTo>
                <a:lnTo>
                  <a:pt x="91162" y="6967"/>
                </a:lnTo>
                <a:lnTo>
                  <a:pt x="54551" y="25962"/>
                </a:lnTo>
                <a:lnTo>
                  <a:pt x="25699" y="54809"/>
                </a:lnTo>
                <a:lnTo>
                  <a:pt x="6788" y="91330"/>
                </a:lnTo>
                <a:lnTo>
                  <a:pt x="0" y="133350"/>
                </a:lnTo>
                <a:lnTo>
                  <a:pt x="6788" y="175369"/>
                </a:lnTo>
                <a:lnTo>
                  <a:pt x="25699" y="211890"/>
                </a:lnTo>
                <a:lnTo>
                  <a:pt x="54551" y="240737"/>
                </a:lnTo>
                <a:lnTo>
                  <a:pt x="91162" y="259732"/>
                </a:lnTo>
                <a:lnTo>
                  <a:pt x="133350" y="266700"/>
                </a:lnTo>
                <a:lnTo>
                  <a:pt x="175537" y="259732"/>
                </a:lnTo>
                <a:lnTo>
                  <a:pt x="212148" y="240737"/>
                </a:lnTo>
                <a:lnTo>
                  <a:pt x="241000" y="211890"/>
                </a:lnTo>
                <a:lnTo>
                  <a:pt x="259911" y="175369"/>
                </a:lnTo>
                <a:lnTo>
                  <a:pt x="266700" y="133350"/>
                </a:lnTo>
                <a:lnTo>
                  <a:pt x="259911" y="91330"/>
                </a:lnTo>
                <a:lnTo>
                  <a:pt x="241000" y="54809"/>
                </a:lnTo>
                <a:lnTo>
                  <a:pt x="212148" y="25962"/>
                </a:lnTo>
                <a:lnTo>
                  <a:pt x="175537" y="6967"/>
                </a:lnTo>
                <a:lnTo>
                  <a:pt x="133350" y="0"/>
                </a:lnTo>
                <a:close/>
              </a:path>
            </a:pathLst>
          </a:custGeom>
          <a:solidFill>
            <a:srgbClr val="FCB600"/>
          </a:solidFill>
        </p:spPr>
        <p:txBody>
          <a:bodyPr wrap="square" lIns="0" tIns="0" rIns="0" bIns="0" rtlCol="0"/>
          <a:lstStyle/>
          <a:p>
            <a:endParaRPr sz="1200"/>
          </a:p>
        </p:txBody>
      </p:sp>
      <p:sp>
        <p:nvSpPr>
          <p:cNvPr id="8" name="object 8"/>
          <p:cNvSpPr/>
          <p:nvPr/>
        </p:nvSpPr>
        <p:spPr>
          <a:xfrm>
            <a:off x="883920" y="1366306"/>
            <a:ext cx="176953" cy="177800"/>
          </a:xfrm>
          <a:custGeom>
            <a:avLst/>
            <a:gdLst/>
            <a:ahLst/>
            <a:cxnLst/>
            <a:rect l="l" t="t" r="r" b="b"/>
            <a:pathLst>
              <a:path w="265430" h="266700">
                <a:moveTo>
                  <a:pt x="132587" y="0"/>
                </a:moveTo>
                <a:lnTo>
                  <a:pt x="90659" y="6967"/>
                </a:lnTo>
                <a:lnTo>
                  <a:pt x="54260" y="25962"/>
                </a:lnTo>
                <a:lnTo>
                  <a:pt x="25566" y="54809"/>
                </a:lnTo>
                <a:lnTo>
                  <a:pt x="6754" y="91330"/>
                </a:lnTo>
                <a:lnTo>
                  <a:pt x="0" y="133350"/>
                </a:lnTo>
                <a:lnTo>
                  <a:pt x="6754" y="175369"/>
                </a:lnTo>
                <a:lnTo>
                  <a:pt x="25566" y="211890"/>
                </a:lnTo>
                <a:lnTo>
                  <a:pt x="54260" y="240737"/>
                </a:lnTo>
                <a:lnTo>
                  <a:pt x="90659" y="259732"/>
                </a:lnTo>
                <a:lnTo>
                  <a:pt x="132587" y="266700"/>
                </a:lnTo>
                <a:lnTo>
                  <a:pt x="174516" y="259732"/>
                </a:lnTo>
                <a:lnTo>
                  <a:pt x="210915" y="240737"/>
                </a:lnTo>
                <a:lnTo>
                  <a:pt x="239609" y="211890"/>
                </a:lnTo>
                <a:lnTo>
                  <a:pt x="258421" y="175369"/>
                </a:lnTo>
                <a:lnTo>
                  <a:pt x="265175" y="133350"/>
                </a:lnTo>
                <a:lnTo>
                  <a:pt x="258421" y="91330"/>
                </a:lnTo>
                <a:lnTo>
                  <a:pt x="239609" y="54809"/>
                </a:lnTo>
                <a:lnTo>
                  <a:pt x="210915" y="25962"/>
                </a:lnTo>
                <a:lnTo>
                  <a:pt x="174516" y="6967"/>
                </a:lnTo>
                <a:lnTo>
                  <a:pt x="132587" y="0"/>
                </a:lnTo>
                <a:close/>
              </a:path>
            </a:pathLst>
          </a:custGeom>
          <a:solidFill>
            <a:srgbClr val="FCB600"/>
          </a:solidFill>
        </p:spPr>
        <p:txBody>
          <a:bodyPr wrap="square" lIns="0" tIns="0" rIns="0" bIns="0" rtlCol="0"/>
          <a:lstStyle/>
          <a:p>
            <a:endParaRPr sz="1200"/>
          </a:p>
        </p:txBody>
      </p:sp>
      <p:sp>
        <p:nvSpPr>
          <p:cNvPr id="9" name="object 9"/>
          <p:cNvSpPr/>
          <p:nvPr/>
        </p:nvSpPr>
        <p:spPr>
          <a:xfrm>
            <a:off x="1283207" y="1366306"/>
            <a:ext cx="177800" cy="177800"/>
          </a:xfrm>
          <a:custGeom>
            <a:avLst/>
            <a:gdLst/>
            <a:ahLst/>
            <a:cxnLst/>
            <a:rect l="l" t="t" r="r" b="b"/>
            <a:pathLst>
              <a:path w="266700" h="266700">
                <a:moveTo>
                  <a:pt x="133350" y="0"/>
                </a:moveTo>
                <a:lnTo>
                  <a:pt x="91147" y="6967"/>
                </a:lnTo>
                <a:lnTo>
                  <a:pt x="54534" y="25962"/>
                </a:lnTo>
                <a:lnTo>
                  <a:pt x="25688" y="54809"/>
                </a:lnTo>
                <a:lnTo>
                  <a:pt x="6784" y="91330"/>
                </a:lnTo>
                <a:lnTo>
                  <a:pt x="0" y="133350"/>
                </a:lnTo>
                <a:lnTo>
                  <a:pt x="6784" y="175369"/>
                </a:lnTo>
                <a:lnTo>
                  <a:pt x="25688" y="211890"/>
                </a:lnTo>
                <a:lnTo>
                  <a:pt x="54534" y="240737"/>
                </a:lnTo>
                <a:lnTo>
                  <a:pt x="91147" y="259732"/>
                </a:lnTo>
                <a:lnTo>
                  <a:pt x="133350" y="266700"/>
                </a:lnTo>
                <a:lnTo>
                  <a:pt x="175552" y="259732"/>
                </a:lnTo>
                <a:lnTo>
                  <a:pt x="212165" y="240737"/>
                </a:lnTo>
                <a:lnTo>
                  <a:pt x="241011" y="211890"/>
                </a:lnTo>
                <a:lnTo>
                  <a:pt x="259915" y="175369"/>
                </a:lnTo>
                <a:lnTo>
                  <a:pt x="266700" y="133350"/>
                </a:lnTo>
                <a:lnTo>
                  <a:pt x="259915" y="91330"/>
                </a:lnTo>
                <a:lnTo>
                  <a:pt x="241011" y="54809"/>
                </a:lnTo>
                <a:lnTo>
                  <a:pt x="212165" y="25962"/>
                </a:lnTo>
                <a:lnTo>
                  <a:pt x="175552" y="6967"/>
                </a:lnTo>
                <a:lnTo>
                  <a:pt x="133350" y="0"/>
                </a:lnTo>
                <a:close/>
              </a:path>
            </a:pathLst>
          </a:custGeom>
          <a:solidFill>
            <a:srgbClr val="FCB600"/>
          </a:solidFill>
        </p:spPr>
        <p:txBody>
          <a:bodyPr wrap="square" lIns="0" tIns="0" rIns="0" bIns="0" rtlCol="0"/>
          <a:lstStyle/>
          <a:p>
            <a:endParaRPr sz="1200"/>
          </a:p>
        </p:txBody>
      </p:sp>
      <p:sp>
        <p:nvSpPr>
          <p:cNvPr id="10" name="object 10"/>
          <p:cNvSpPr/>
          <p:nvPr/>
        </p:nvSpPr>
        <p:spPr>
          <a:xfrm>
            <a:off x="482600" y="1728002"/>
            <a:ext cx="176953" cy="177800"/>
          </a:xfrm>
          <a:custGeom>
            <a:avLst/>
            <a:gdLst/>
            <a:ahLst/>
            <a:cxnLst/>
            <a:rect l="l" t="t" r="r" b="b"/>
            <a:pathLst>
              <a:path w="265430" h="266700">
                <a:moveTo>
                  <a:pt x="132587" y="0"/>
                </a:moveTo>
                <a:lnTo>
                  <a:pt x="90645" y="6967"/>
                </a:lnTo>
                <a:lnTo>
                  <a:pt x="54244" y="25962"/>
                </a:lnTo>
                <a:lnTo>
                  <a:pt x="25555" y="54809"/>
                </a:lnTo>
                <a:lnTo>
                  <a:pt x="6750" y="91330"/>
                </a:lnTo>
                <a:lnTo>
                  <a:pt x="0" y="133350"/>
                </a:lnTo>
                <a:lnTo>
                  <a:pt x="6750" y="175369"/>
                </a:lnTo>
                <a:lnTo>
                  <a:pt x="25555" y="211890"/>
                </a:lnTo>
                <a:lnTo>
                  <a:pt x="54244" y="240737"/>
                </a:lnTo>
                <a:lnTo>
                  <a:pt x="90645" y="259732"/>
                </a:lnTo>
                <a:lnTo>
                  <a:pt x="132587" y="266700"/>
                </a:lnTo>
                <a:lnTo>
                  <a:pt x="174530" y="259732"/>
                </a:lnTo>
                <a:lnTo>
                  <a:pt x="210931" y="240737"/>
                </a:lnTo>
                <a:lnTo>
                  <a:pt x="239620" y="211890"/>
                </a:lnTo>
                <a:lnTo>
                  <a:pt x="258425" y="175369"/>
                </a:lnTo>
                <a:lnTo>
                  <a:pt x="265175" y="133350"/>
                </a:lnTo>
                <a:lnTo>
                  <a:pt x="258425" y="91330"/>
                </a:lnTo>
                <a:lnTo>
                  <a:pt x="239620" y="54809"/>
                </a:lnTo>
                <a:lnTo>
                  <a:pt x="210931" y="25962"/>
                </a:lnTo>
                <a:lnTo>
                  <a:pt x="174530" y="6967"/>
                </a:lnTo>
                <a:lnTo>
                  <a:pt x="132587" y="0"/>
                </a:lnTo>
                <a:close/>
              </a:path>
            </a:pathLst>
          </a:custGeom>
          <a:solidFill>
            <a:srgbClr val="FCB600"/>
          </a:solidFill>
        </p:spPr>
        <p:txBody>
          <a:bodyPr wrap="square" lIns="0" tIns="0" rIns="0" bIns="0" rtlCol="0"/>
          <a:lstStyle/>
          <a:p>
            <a:endParaRPr sz="1200"/>
          </a:p>
        </p:txBody>
      </p:sp>
      <p:sp>
        <p:nvSpPr>
          <p:cNvPr id="11" name="object 11"/>
          <p:cNvSpPr/>
          <p:nvPr/>
        </p:nvSpPr>
        <p:spPr>
          <a:xfrm>
            <a:off x="881888" y="1728002"/>
            <a:ext cx="177800" cy="177800"/>
          </a:xfrm>
          <a:custGeom>
            <a:avLst/>
            <a:gdLst/>
            <a:ahLst/>
            <a:cxnLst/>
            <a:rect l="l" t="t" r="r" b="b"/>
            <a:pathLst>
              <a:path w="266700" h="266700">
                <a:moveTo>
                  <a:pt x="133350" y="0"/>
                </a:moveTo>
                <a:lnTo>
                  <a:pt x="91147" y="6967"/>
                </a:lnTo>
                <a:lnTo>
                  <a:pt x="54534" y="25962"/>
                </a:lnTo>
                <a:lnTo>
                  <a:pt x="25688" y="54809"/>
                </a:lnTo>
                <a:lnTo>
                  <a:pt x="6784" y="91330"/>
                </a:lnTo>
                <a:lnTo>
                  <a:pt x="0" y="133350"/>
                </a:lnTo>
                <a:lnTo>
                  <a:pt x="6784" y="175369"/>
                </a:lnTo>
                <a:lnTo>
                  <a:pt x="25688" y="211890"/>
                </a:lnTo>
                <a:lnTo>
                  <a:pt x="54534" y="240737"/>
                </a:lnTo>
                <a:lnTo>
                  <a:pt x="91147" y="259732"/>
                </a:lnTo>
                <a:lnTo>
                  <a:pt x="133350" y="266700"/>
                </a:lnTo>
                <a:lnTo>
                  <a:pt x="175552" y="259732"/>
                </a:lnTo>
                <a:lnTo>
                  <a:pt x="212165" y="240737"/>
                </a:lnTo>
                <a:lnTo>
                  <a:pt x="241011" y="211890"/>
                </a:lnTo>
                <a:lnTo>
                  <a:pt x="259915" y="175369"/>
                </a:lnTo>
                <a:lnTo>
                  <a:pt x="266700" y="133350"/>
                </a:lnTo>
                <a:lnTo>
                  <a:pt x="259915" y="91330"/>
                </a:lnTo>
                <a:lnTo>
                  <a:pt x="241011" y="54809"/>
                </a:lnTo>
                <a:lnTo>
                  <a:pt x="212165" y="25962"/>
                </a:lnTo>
                <a:lnTo>
                  <a:pt x="175552" y="6967"/>
                </a:lnTo>
                <a:lnTo>
                  <a:pt x="133350" y="0"/>
                </a:lnTo>
                <a:close/>
              </a:path>
            </a:pathLst>
          </a:custGeom>
          <a:solidFill>
            <a:srgbClr val="FCB600"/>
          </a:solidFill>
        </p:spPr>
        <p:txBody>
          <a:bodyPr wrap="square" lIns="0" tIns="0" rIns="0" bIns="0" rtlCol="0"/>
          <a:lstStyle/>
          <a:p>
            <a:endParaRPr sz="1200"/>
          </a:p>
        </p:txBody>
      </p:sp>
      <p:sp>
        <p:nvSpPr>
          <p:cNvPr id="12" name="object 12"/>
          <p:cNvSpPr/>
          <p:nvPr/>
        </p:nvSpPr>
        <p:spPr>
          <a:xfrm>
            <a:off x="1282192" y="1728002"/>
            <a:ext cx="176953" cy="177800"/>
          </a:xfrm>
          <a:custGeom>
            <a:avLst/>
            <a:gdLst/>
            <a:ahLst/>
            <a:cxnLst/>
            <a:rect l="l" t="t" r="r" b="b"/>
            <a:pathLst>
              <a:path w="265430" h="266700">
                <a:moveTo>
                  <a:pt x="132587" y="0"/>
                </a:moveTo>
                <a:lnTo>
                  <a:pt x="90659" y="6967"/>
                </a:lnTo>
                <a:lnTo>
                  <a:pt x="54260" y="25962"/>
                </a:lnTo>
                <a:lnTo>
                  <a:pt x="25566" y="54809"/>
                </a:lnTo>
                <a:lnTo>
                  <a:pt x="6754" y="91330"/>
                </a:lnTo>
                <a:lnTo>
                  <a:pt x="0" y="133350"/>
                </a:lnTo>
                <a:lnTo>
                  <a:pt x="6754" y="175369"/>
                </a:lnTo>
                <a:lnTo>
                  <a:pt x="25566" y="211890"/>
                </a:lnTo>
                <a:lnTo>
                  <a:pt x="54260" y="240737"/>
                </a:lnTo>
                <a:lnTo>
                  <a:pt x="90659" y="259732"/>
                </a:lnTo>
                <a:lnTo>
                  <a:pt x="132587" y="266700"/>
                </a:lnTo>
                <a:lnTo>
                  <a:pt x="174516" y="259732"/>
                </a:lnTo>
                <a:lnTo>
                  <a:pt x="210915" y="240737"/>
                </a:lnTo>
                <a:lnTo>
                  <a:pt x="239609" y="211890"/>
                </a:lnTo>
                <a:lnTo>
                  <a:pt x="258421" y="175369"/>
                </a:lnTo>
                <a:lnTo>
                  <a:pt x="265175" y="133350"/>
                </a:lnTo>
                <a:lnTo>
                  <a:pt x="258421" y="91330"/>
                </a:lnTo>
                <a:lnTo>
                  <a:pt x="239609" y="54809"/>
                </a:lnTo>
                <a:lnTo>
                  <a:pt x="210915" y="25962"/>
                </a:lnTo>
                <a:lnTo>
                  <a:pt x="174516" y="6967"/>
                </a:lnTo>
                <a:lnTo>
                  <a:pt x="132587" y="0"/>
                </a:lnTo>
                <a:close/>
              </a:path>
            </a:pathLst>
          </a:custGeom>
          <a:solidFill>
            <a:srgbClr val="FCB600"/>
          </a:solidFill>
        </p:spPr>
        <p:txBody>
          <a:bodyPr wrap="square" lIns="0" tIns="0" rIns="0" bIns="0" rtlCol="0"/>
          <a:lstStyle/>
          <a:p>
            <a:endParaRPr sz="1200"/>
          </a:p>
        </p:txBody>
      </p:sp>
      <p:sp>
        <p:nvSpPr>
          <p:cNvPr id="13" name="object 13"/>
          <p:cNvSpPr txBox="1"/>
          <p:nvPr/>
        </p:nvSpPr>
        <p:spPr>
          <a:xfrm>
            <a:off x="1938905" y="4059936"/>
            <a:ext cx="3642360" cy="1527448"/>
          </a:xfrm>
          <a:prstGeom prst="rect">
            <a:avLst/>
          </a:prstGeom>
          <a:solidFill>
            <a:srgbClr val="FCB600"/>
          </a:solidFill>
        </p:spPr>
        <p:txBody>
          <a:bodyPr vert="horz" wrap="square" lIns="0" tIns="192193" rIns="0" bIns="0" rtlCol="0" anchor="t">
            <a:spAutoFit/>
          </a:bodyPr>
          <a:lstStyle/>
          <a:p>
            <a:pPr marL="269875" marR="271794">
              <a:spcBef>
                <a:spcPts val="1513"/>
              </a:spcBef>
            </a:pPr>
            <a:r>
              <a:rPr sz="1733" dirty="0">
                <a:solidFill>
                  <a:schemeClr val="accent6">
                    <a:lumMod val="50000"/>
                  </a:schemeClr>
                </a:solidFill>
                <a:latin typeface="Calibri"/>
                <a:cs typeface="Calibri"/>
              </a:rPr>
              <a:t>рекомендуется</a:t>
            </a:r>
            <a:r>
              <a:rPr sz="1733" spc="-63" dirty="0">
                <a:solidFill>
                  <a:schemeClr val="accent6">
                    <a:lumMod val="50000"/>
                  </a:schemeClr>
                </a:solidFill>
                <a:latin typeface="Calibri"/>
                <a:cs typeface="Calibri"/>
              </a:rPr>
              <a:t> </a:t>
            </a:r>
            <a:r>
              <a:rPr sz="1733" dirty="0">
                <a:solidFill>
                  <a:schemeClr val="accent6">
                    <a:lumMod val="50000"/>
                  </a:schemeClr>
                </a:solidFill>
                <a:latin typeface="Calibri"/>
                <a:cs typeface="Calibri"/>
              </a:rPr>
              <a:t>выбирать</a:t>
            </a:r>
            <a:r>
              <a:rPr sz="1733" spc="-33" dirty="0">
                <a:solidFill>
                  <a:schemeClr val="accent6">
                    <a:lumMod val="50000"/>
                  </a:schemeClr>
                </a:solidFill>
                <a:latin typeface="Calibri"/>
                <a:cs typeface="Calibri"/>
              </a:rPr>
              <a:t> </a:t>
            </a:r>
            <a:r>
              <a:rPr sz="1733" spc="-17" dirty="0">
                <a:solidFill>
                  <a:schemeClr val="accent6">
                    <a:lumMod val="50000"/>
                  </a:schemeClr>
                </a:solidFill>
                <a:latin typeface="Calibri"/>
                <a:cs typeface="Calibri"/>
              </a:rPr>
              <a:t>три </a:t>
            </a:r>
            <a:r>
              <a:rPr sz="1733" dirty="0">
                <a:solidFill>
                  <a:schemeClr val="accent6">
                    <a:lumMod val="50000"/>
                  </a:schemeClr>
                </a:solidFill>
                <a:latin typeface="Calibri"/>
                <a:cs typeface="Calibri"/>
              </a:rPr>
              <a:t>главных</a:t>
            </a:r>
            <a:r>
              <a:rPr sz="1733" spc="-40" dirty="0">
                <a:solidFill>
                  <a:schemeClr val="accent6">
                    <a:lumMod val="50000"/>
                  </a:schemeClr>
                </a:solidFill>
                <a:latin typeface="Calibri"/>
                <a:cs typeface="Calibri"/>
              </a:rPr>
              <a:t> </a:t>
            </a:r>
            <a:r>
              <a:rPr sz="1733" dirty="0">
                <a:solidFill>
                  <a:schemeClr val="accent6">
                    <a:lumMod val="50000"/>
                  </a:schemeClr>
                </a:solidFill>
                <a:latin typeface="Calibri"/>
                <a:cs typeface="Calibri"/>
              </a:rPr>
              <a:t>функциональных</a:t>
            </a:r>
            <a:r>
              <a:rPr sz="1733" spc="-37" dirty="0">
                <a:solidFill>
                  <a:schemeClr val="accent6">
                    <a:lumMod val="50000"/>
                  </a:schemeClr>
                </a:solidFill>
                <a:latin typeface="Calibri"/>
                <a:cs typeface="Calibri"/>
              </a:rPr>
              <a:t> </a:t>
            </a:r>
            <a:r>
              <a:rPr sz="1733" spc="-7" dirty="0">
                <a:solidFill>
                  <a:schemeClr val="accent6">
                    <a:lumMod val="50000"/>
                  </a:schemeClr>
                </a:solidFill>
                <a:latin typeface="Calibri"/>
                <a:cs typeface="Calibri"/>
              </a:rPr>
              <a:t>цвета, </a:t>
            </a:r>
            <a:r>
              <a:rPr sz="1733" dirty="0">
                <a:solidFill>
                  <a:schemeClr val="accent6">
                    <a:lumMod val="50000"/>
                  </a:schemeClr>
                </a:solidFill>
                <a:latin typeface="Calibri"/>
                <a:cs typeface="Calibri"/>
              </a:rPr>
              <a:t>которые</a:t>
            </a:r>
            <a:r>
              <a:rPr sz="1733" spc="-27" dirty="0">
                <a:solidFill>
                  <a:schemeClr val="accent6">
                    <a:lumMod val="50000"/>
                  </a:schemeClr>
                </a:solidFill>
                <a:latin typeface="Calibri"/>
                <a:cs typeface="Calibri"/>
              </a:rPr>
              <a:t> </a:t>
            </a:r>
            <a:r>
              <a:rPr sz="1733" dirty="0">
                <a:solidFill>
                  <a:schemeClr val="accent6">
                    <a:lumMod val="50000"/>
                  </a:schemeClr>
                </a:solidFill>
                <a:latin typeface="Calibri"/>
                <a:cs typeface="Calibri"/>
              </a:rPr>
              <a:t>используются</a:t>
            </a:r>
            <a:r>
              <a:rPr sz="1733" spc="-33" dirty="0">
                <a:solidFill>
                  <a:schemeClr val="accent6">
                    <a:lumMod val="50000"/>
                  </a:schemeClr>
                </a:solidFill>
                <a:latin typeface="Calibri"/>
                <a:cs typeface="Calibri"/>
              </a:rPr>
              <a:t> </a:t>
            </a:r>
            <a:r>
              <a:rPr sz="1733" spc="-17" dirty="0">
                <a:solidFill>
                  <a:schemeClr val="accent6">
                    <a:lumMod val="50000"/>
                  </a:schemeClr>
                </a:solidFill>
                <a:latin typeface="Calibri"/>
                <a:cs typeface="Calibri"/>
              </a:rPr>
              <a:t>для </a:t>
            </a:r>
            <a:r>
              <a:rPr sz="1733" dirty="0">
                <a:solidFill>
                  <a:schemeClr val="accent6">
                    <a:lumMod val="50000"/>
                  </a:schemeClr>
                </a:solidFill>
                <a:latin typeface="Calibri"/>
                <a:cs typeface="Calibri"/>
              </a:rPr>
              <a:t>представления</a:t>
            </a:r>
            <a:r>
              <a:rPr sz="1733" spc="-67" dirty="0">
                <a:solidFill>
                  <a:schemeClr val="accent6">
                    <a:lumMod val="50000"/>
                  </a:schemeClr>
                </a:solidFill>
                <a:latin typeface="Calibri"/>
                <a:cs typeface="Calibri"/>
              </a:rPr>
              <a:t> </a:t>
            </a:r>
            <a:r>
              <a:rPr sz="1733" dirty="0">
                <a:solidFill>
                  <a:schemeClr val="accent6">
                    <a:lumMod val="50000"/>
                  </a:schemeClr>
                </a:solidFill>
                <a:latin typeface="Calibri"/>
                <a:cs typeface="Calibri"/>
              </a:rPr>
              <a:t>обычного</a:t>
            </a:r>
            <a:r>
              <a:rPr sz="1733" spc="-53" dirty="0">
                <a:solidFill>
                  <a:schemeClr val="accent6">
                    <a:lumMod val="50000"/>
                  </a:schemeClr>
                </a:solidFill>
                <a:latin typeface="Calibri"/>
                <a:cs typeface="Calibri"/>
              </a:rPr>
              <a:t> </a:t>
            </a:r>
            <a:r>
              <a:rPr sz="1733" spc="-7" dirty="0">
                <a:solidFill>
                  <a:schemeClr val="accent6">
                    <a:lumMod val="50000"/>
                  </a:schemeClr>
                </a:solidFill>
                <a:latin typeface="Calibri"/>
                <a:cs typeface="Calibri"/>
              </a:rPr>
              <a:t>текста,</a:t>
            </a:r>
            <a:endParaRPr sz="1733" dirty="0">
              <a:solidFill>
                <a:schemeClr val="accent6">
                  <a:lumMod val="50000"/>
                </a:schemeClr>
              </a:solidFill>
              <a:latin typeface="Calibri"/>
              <a:cs typeface="Calibri"/>
            </a:endParaRPr>
          </a:p>
          <a:p>
            <a:pPr marL="269875"/>
            <a:r>
              <a:rPr sz="1733" dirty="0">
                <a:solidFill>
                  <a:schemeClr val="accent6">
                    <a:lumMod val="50000"/>
                  </a:schemeClr>
                </a:solidFill>
                <a:latin typeface="Calibri"/>
                <a:cs typeface="Calibri"/>
              </a:rPr>
              <a:t>гиперссылок</a:t>
            </a:r>
            <a:r>
              <a:rPr sz="1733" spc="-53" dirty="0">
                <a:solidFill>
                  <a:schemeClr val="accent6">
                    <a:lumMod val="50000"/>
                  </a:schemeClr>
                </a:solidFill>
                <a:latin typeface="Calibri"/>
                <a:cs typeface="Calibri"/>
              </a:rPr>
              <a:t> </a:t>
            </a:r>
            <a:r>
              <a:rPr sz="1733" dirty="0">
                <a:solidFill>
                  <a:schemeClr val="accent6">
                    <a:lumMod val="50000"/>
                  </a:schemeClr>
                </a:solidFill>
                <a:latin typeface="Calibri"/>
                <a:cs typeface="Calibri"/>
              </a:rPr>
              <a:t>и</a:t>
            </a:r>
            <a:r>
              <a:rPr sz="1733" spc="-13" dirty="0">
                <a:solidFill>
                  <a:schemeClr val="accent6">
                    <a:lumMod val="50000"/>
                  </a:schemeClr>
                </a:solidFill>
                <a:latin typeface="Calibri"/>
                <a:cs typeface="Calibri"/>
              </a:rPr>
              <a:t> </a:t>
            </a:r>
            <a:r>
              <a:rPr sz="1733" dirty="0">
                <a:solidFill>
                  <a:schemeClr val="accent6">
                    <a:lumMod val="50000"/>
                  </a:schemeClr>
                </a:solidFill>
                <a:latin typeface="Calibri"/>
                <a:cs typeface="Calibri"/>
              </a:rPr>
              <a:t>посещенных</a:t>
            </a:r>
            <a:r>
              <a:rPr sz="1733" spc="-43" dirty="0">
                <a:solidFill>
                  <a:schemeClr val="accent6">
                    <a:lumMod val="50000"/>
                  </a:schemeClr>
                </a:solidFill>
                <a:latin typeface="Calibri"/>
                <a:cs typeface="Calibri"/>
              </a:rPr>
              <a:t> </a:t>
            </a:r>
            <a:r>
              <a:rPr sz="1733" spc="-7" dirty="0">
                <a:solidFill>
                  <a:schemeClr val="accent6">
                    <a:lumMod val="50000"/>
                  </a:schemeClr>
                </a:solidFill>
                <a:latin typeface="Calibri"/>
                <a:cs typeface="Calibri"/>
              </a:rPr>
              <a:t>ссылок</a:t>
            </a:r>
            <a:endParaRPr sz="1733" dirty="0">
              <a:solidFill>
                <a:schemeClr val="accent6">
                  <a:lumMod val="50000"/>
                </a:schemeClr>
              </a:solidFill>
              <a:latin typeface="Calibri"/>
              <a:cs typeface="Calibri"/>
            </a:endParaRPr>
          </a:p>
        </p:txBody>
      </p:sp>
      <p:sp>
        <p:nvSpPr>
          <p:cNvPr id="14" name="object 14"/>
          <p:cNvSpPr/>
          <p:nvPr/>
        </p:nvSpPr>
        <p:spPr>
          <a:xfrm>
            <a:off x="9246616" y="971134"/>
            <a:ext cx="169757" cy="171027"/>
          </a:xfrm>
          <a:custGeom>
            <a:avLst/>
            <a:gdLst/>
            <a:ahLst/>
            <a:cxnLst/>
            <a:rect l="l" t="t" r="r" b="b"/>
            <a:pathLst>
              <a:path w="254634" h="256540">
                <a:moveTo>
                  <a:pt x="127254" y="0"/>
                </a:moveTo>
                <a:lnTo>
                  <a:pt x="77688" y="10197"/>
                </a:lnTo>
                <a:lnTo>
                  <a:pt x="37242" y="37671"/>
                </a:lnTo>
                <a:lnTo>
                  <a:pt x="9989" y="78313"/>
                </a:lnTo>
                <a:lnTo>
                  <a:pt x="0" y="128016"/>
                </a:lnTo>
                <a:lnTo>
                  <a:pt x="9989" y="177718"/>
                </a:lnTo>
                <a:lnTo>
                  <a:pt x="37242" y="218360"/>
                </a:lnTo>
                <a:lnTo>
                  <a:pt x="77688" y="245834"/>
                </a:lnTo>
                <a:lnTo>
                  <a:pt x="127254" y="256032"/>
                </a:lnTo>
                <a:lnTo>
                  <a:pt x="176819" y="245834"/>
                </a:lnTo>
                <a:lnTo>
                  <a:pt x="217265" y="218360"/>
                </a:lnTo>
                <a:lnTo>
                  <a:pt x="244518" y="177718"/>
                </a:lnTo>
                <a:lnTo>
                  <a:pt x="254508" y="128016"/>
                </a:lnTo>
                <a:lnTo>
                  <a:pt x="244518" y="78313"/>
                </a:lnTo>
                <a:lnTo>
                  <a:pt x="217265" y="37671"/>
                </a:lnTo>
                <a:lnTo>
                  <a:pt x="176819" y="10197"/>
                </a:lnTo>
                <a:lnTo>
                  <a:pt x="127254" y="0"/>
                </a:lnTo>
                <a:close/>
              </a:path>
            </a:pathLst>
          </a:custGeom>
          <a:solidFill>
            <a:srgbClr val="FCB600"/>
          </a:solidFill>
        </p:spPr>
        <p:txBody>
          <a:bodyPr wrap="square" lIns="0" tIns="0" rIns="0" bIns="0" rtlCol="0"/>
          <a:lstStyle/>
          <a:p>
            <a:endParaRPr sz="1200"/>
          </a:p>
        </p:txBody>
      </p:sp>
      <p:sp>
        <p:nvSpPr>
          <p:cNvPr id="15" name="object 15"/>
          <p:cNvSpPr/>
          <p:nvPr/>
        </p:nvSpPr>
        <p:spPr>
          <a:xfrm>
            <a:off x="9628632" y="971134"/>
            <a:ext cx="169757" cy="171027"/>
          </a:xfrm>
          <a:custGeom>
            <a:avLst/>
            <a:gdLst/>
            <a:ahLst/>
            <a:cxnLst/>
            <a:rect l="l" t="t" r="r" b="b"/>
            <a:pathLst>
              <a:path w="254634" h="256540">
                <a:moveTo>
                  <a:pt x="127253" y="0"/>
                </a:moveTo>
                <a:lnTo>
                  <a:pt x="77688" y="10197"/>
                </a:lnTo>
                <a:lnTo>
                  <a:pt x="37242" y="37671"/>
                </a:lnTo>
                <a:lnTo>
                  <a:pt x="9989" y="78313"/>
                </a:lnTo>
                <a:lnTo>
                  <a:pt x="0" y="128016"/>
                </a:lnTo>
                <a:lnTo>
                  <a:pt x="9989" y="177718"/>
                </a:lnTo>
                <a:lnTo>
                  <a:pt x="37242" y="218360"/>
                </a:lnTo>
                <a:lnTo>
                  <a:pt x="77688" y="245834"/>
                </a:lnTo>
                <a:lnTo>
                  <a:pt x="127253" y="256032"/>
                </a:lnTo>
                <a:lnTo>
                  <a:pt x="176819" y="245834"/>
                </a:lnTo>
                <a:lnTo>
                  <a:pt x="217265" y="218360"/>
                </a:lnTo>
                <a:lnTo>
                  <a:pt x="244518" y="177718"/>
                </a:lnTo>
                <a:lnTo>
                  <a:pt x="254507" y="128016"/>
                </a:lnTo>
                <a:lnTo>
                  <a:pt x="244518" y="78313"/>
                </a:lnTo>
                <a:lnTo>
                  <a:pt x="217265" y="37671"/>
                </a:lnTo>
                <a:lnTo>
                  <a:pt x="176819" y="10197"/>
                </a:lnTo>
                <a:lnTo>
                  <a:pt x="127253" y="0"/>
                </a:lnTo>
                <a:close/>
              </a:path>
            </a:pathLst>
          </a:custGeom>
          <a:solidFill>
            <a:srgbClr val="FCB600"/>
          </a:solidFill>
        </p:spPr>
        <p:txBody>
          <a:bodyPr wrap="square" lIns="0" tIns="0" rIns="0" bIns="0" rtlCol="0"/>
          <a:lstStyle/>
          <a:p>
            <a:endParaRPr sz="1200"/>
          </a:p>
        </p:txBody>
      </p:sp>
      <p:sp>
        <p:nvSpPr>
          <p:cNvPr id="16" name="object 16"/>
          <p:cNvSpPr/>
          <p:nvPr/>
        </p:nvSpPr>
        <p:spPr>
          <a:xfrm>
            <a:off x="10011664" y="971134"/>
            <a:ext cx="169757" cy="171027"/>
          </a:xfrm>
          <a:custGeom>
            <a:avLst/>
            <a:gdLst/>
            <a:ahLst/>
            <a:cxnLst/>
            <a:rect l="l" t="t" r="r" b="b"/>
            <a:pathLst>
              <a:path w="254634" h="256540">
                <a:moveTo>
                  <a:pt x="127253" y="0"/>
                </a:moveTo>
                <a:lnTo>
                  <a:pt x="77688" y="10197"/>
                </a:lnTo>
                <a:lnTo>
                  <a:pt x="37242" y="37671"/>
                </a:lnTo>
                <a:lnTo>
                  <a:pt x="9989" y="78313"/>
                </a:lnTo>
                <a:lnTo>
                  <a:pt x="0" y="128016"/>
                </a:lnTo>
                <a:lnTo>
                  <a:pt x="9989" y="177718"/>
                </a:lnTo>
                <a:lnTo>
                  <a:pt x="37242" y="218360"/>
                </a:lnTo>
                <a:lnTo>
                  <a:pt x="77688" y="245834"/>
                </a:lnTo>
                <a:lnTo>
                  <a:pt x="127253" y="256032"/>
                </a:lnTo>
                <a:lnTo>
                  <a:pt x="176819" y="245834"/>
                </a:lnTo>
                <a:lnTo>
                  <a:pt x="217265" y="218360"/>
                </a:lnTo>
                <a:lnTo>
                  <a:pt x="244518" y="177718"/>
                </a:lnTo>
                <a:lnTo>
                  <a:pt x="254507" y="128016"/>
                </a:lnTo>
                <a:lnTo>
                  <a:pt x="244518" y="78313"/>
                </a:lnTo>
                <a:lnTo>
                  <a:pt x="217265" y="37671"/>
                </a:lnTo>
                <a:lnTo>
                  <a:pt x="176819" y="10197"/>
                </a:lnTo>
                <a:lnTo>
                  <a:pt x="127253" y="0"/>
                </a:lnTo>
                <a:close/>
              </a:path>
            </a:pathLst>
          </a:custGeom>
          <a:solidFill>
            <a:srgbClr val="FCB600"/>
          </a:solidFill>
        </p:spPr>
        <p:txBody>
          <a:bodyPr wrap="square" lIns="0" tIns="0" rIns="0" bIns="0" rtlCol="0"/>
          <a:lstStyle/>
          <a:p>
            <a:endParaRPr sz="1200"/>
          </a:p>
        </p:txBody>
      </p:sp>
      <p:sp>
        <p:nvSpPr>
          <p:cNvPr id="17" name="object 17"/>
          <p:cNvSpPr/>
          <p:nvPr/>
        </p:nvSpPr>
        <p:spPr>
          <a:xfrm>
            <a:off x="9246616" y="1317589"/>
            <a:ext cx="169757" cy="171027"/>
          </a:xfrm>
          <a:custGeom>
            <a:avLst/>
            <a:gdLst/>
            <a:ahLst/>
            <a:cxnLst/>
            <a:rect l="l" t="t" r="r" b="b"/>
            <a:pathLst>
              <a:path w="254634" h="256540">
                <a:moveTo>
                  <a:pt x="127254" y="0"/>
                </a:moveTo>
                <a:lnTo>
                  <a:pt x="77688" y="10197"/>
                </a:lnTo>
                <a:lnTo>
                  <a:pt x="37242" y="37671"/>
                </a:lnTo>
                <a:lnTo>
                  <a:pt x="9989" y="78313"/>
                </a:lnTo>
                <a:lnTo>
                  <a:pt x="0" y="128015"/>
                </a:lnTo>
                <a:lnTo>
                  <a:pt x="9989" y="177718"/>
                </a:lnTo>
                <a:lnTo>
                  <a:pt x="37242" y="218360"/>
                </a:lnTo>
                <a:lnTo>
                  <a:pt x="77688" y="245834"/>
                </a:lnTo>
                <a:lnTo>
                  <a:pt x="127254" y="256031"/>
                </a:lnTo>
                <a:lnTo>
                  <a:pt x="176819" y="245834"/>
                </a:lnTo>
                <a:lnTo>
                  <a:pt x="217265" y="218360"/>
                </a:lnTo>
                <a:lnTo>
                  <a:pt x="244518" y="177718"/>
                </a:lnTo>
                <a:lnTo>
                  <a:pt x="254508" y="128015"/>
                </a:lnTo>
                <a:lnTo>
                  <a:pt x="244518" y="78313"/>
                </a:lnTo>
                <a:lnTo>
                  <a:pt x="217265" y="37671"/>
                </a:lnTo>
                <a:lnTo>
                  <a:pt x="176819" y="10197"/>
                </a:lnTo>
                <a:lnTo>
                  <a:pt x="127254" y="0"/>
                </a:lnTo>
                <a:close/>
              </a:path>
            </a:pathLst>
          </a:custGeom>
          <a:solidFill>
            <a:srgbClr val="FCB600"/>
          </a:solidFill>
        </p:spPr>
        <p:txBody>
          <a:bodyPr wrap="square" lIns="0" tIns="0" rIns="0" bIns="0" rtlCol="0"/>
          <a:lstStyle/>
          <a:p>
            <a:endParaRPr sz="1200"/>
          </a:p>
        </p:txBody>
      </p:sp>
      <p:sp>
        <p:nvSpPr>
          <p:cNvPr id="18" name="object 18"/>
          <p:cNvSpPr/>
          <p:nvPr/>
        </p:nvSpPr>
        <p:spPr>
          <a:xfrm>
            <a:off x="9628632" y="1317589"/>
            <a:ext cx="169757" cy="171027"/>
          </a:xfrm>
          <a:custGeom>
            <a:avLst/>
            <a:gdLst/>
            <a:ahLst/>
            <a:cxnLst/>
            <a:rect l="l" t="t" r="r" b="b"/>
            <a:pathLst>
              <a:path w="254634" h="256540">
                <a:moveTo>
                  <a:pt x="127253" y="0"/>
                </a:moveTo>
                <a:lnTo>
                  <a:pt x="77688" y="10197"/>
                </a:lnTo>
                <a:lnTo>
                  <a:pt x="37242" y="37671"/>
                </a:lnTo>
                <a:lnTo>
                  <a:pt x="9989" y="78313"/>
                </a:lnTo>
                <a:lnTo>
                  <a:pt x="0" y="128015"/>
                </a:lnTo>
                <a:lnTo>
                  <a:pt x="9989" y="177718"/>
                </a:lnTo>
                <a:lnTo>
                  <a:pt x="37242" y="218360"/>
                </a:lnTo>
                <a:lnTo>
                  <a:pt x="77688" y="245834"/>
                </a:lnTo>
                <a:lnTo>
                  <a:pt x="127253" y="256031"/>
                </a:lnTo>
                <a:lnTo>
                  <a:pt x="176819" y="245834"/>
                </a:lnTo>
                <a:lnTo>
                  <a:pt x="217265" y="218360"/>
                </a:lnTo>
                <a:lnTo>
                  <a:pt x="244518" y="177718"/>
                </a:lnTo>
                <a:lnTo>
                  <a:pt x="254507" y="128015"/>
                </a:lnTo>
                <a:lnTo>
                  <a:pt x="244518" y="78313"/>
                </a:lnTo>
                <a:lnTo>
                  <a:pt x="217265" y="37671"/>
                </a:lnTo>
                <a:lnTo>
                  <a:pt x="176819" y="10197"/>
                </a:lnTo>
                <a:lnTo>
                  <a:pt x="127253" y="0"/>
                </a:lnTo>
                <a:close/>
              </a:path>
            </a:pathLst>
          </a:custGeom>
          <a:solidFill>
            <a:srgbClr val="FCB600"/>
          </a:solidFill>
        </p:spPr>
        <p:txBody>
          <a:bodyPr wrap="square" lIns="0" tIns="0" rIns="0" bIns="0" rtlCol="0"/>
          <a:lstStyle/>
          <a:p>
            <a:endParaRPr sz="1200"/>
          </a:p>
        </p:txBody>
      </p:sp>
      <p:sp>
        <p:nvSpPr>
          <p:cNvPr id="19" name="object 19"/>
          <p:cNvSpPr/>
          <p:nvPr/>
        </p:nvSpPr>
        <p:spPr>
          <a:xfrm>
            <a:off x="10011664" y="1317589"/>
            <a:ext cx="169757" cy="171027"/>
          </a:xfrm>
          <a:custGeom>
            <a:avLst/>
            <a:gdLst/>
            <a:ahLst/>
            <a:cxnLst/>
            <a:rect l="l" t="t" r="r" b="b"/>
            <a:pathLst>
              <a:path w="254634" h="256540">
                <a:moveTo>
                  <a:pt x="127253" y="0"/>
                </a:moveTo>
                <a:lnTo>
                  <a:pt x="77688" y="10197"/>
                </a:lnTo>
                <a:lnTo>
                  <a:pt x="37242" y="37671"/>
                </a:lnTo>
                <a:lnTo>
                  <a:pt x="9989" y="78313"/>
                </a:lnTo>
                <a:lnTo>
                  <a:pt x="0" y="128015"/>
                </a:lnTo>
                <a:lnTo>
                  <a:pt x="9989" y="177718"/>
                </a:lnTo>
                <a:lnTo>
                  <a:pt x="37242" y="218360"/>
                </a:lnTo>
                <a:lnTo>
                  <a:pt x="77688" y="245834"/>
                </a:lnTo>
                <a:lnTo>
                  <a:pt x="127253" y="256031"/>
                </a:lnTo>
                <a:lnTo>
                  <a:pt x="176819" y="245834"/>
                </a:lnTo>
                <a:lnTo>
                  <a:pt x="217265" y="218360"/>
                </a:lnTo>
                <a:lnTo>
                  <a:pt x="244518" y="177718"/>
                </a:lnTo>
                <a:lnTo>
                  <a:pt x="254507" y="128015"/>
                </a:lnTo>
                <a:lnTo>
                  <a:pt x="244518" y="78313"/>
                </a:lnTo>
                <a:lnTo>
                  <a:pt x="217265" y="37671"/>
                </a:lnTo>
                <a:lnTo>
                  <a:pt x="176819" y="10197"/>
                </a:lnTo>
                <a:lnTo>
                  <a:pt x="127253" y="0"/>
                </a:lnTo>
                <a:close/>
              </a:path>
            </a:pathLst>
          </a:custGeom>
          <a:solidFill>
            <a:srgbClr val="FCB600"/>
          </a:solidFill>
        </p:spPr>
        <p:txBody>
          <a:bodyPr wrap="square" lIns="0" tIns="0" rIns="0" bIns="0" rtlCol="0"/>
          <a:lstStyle/>
          <a:p>
            <a:endParaRPr sz="1200"/>
          </a:p>
        </p:txBody>
      </p:sp>
      <p:sp>
        <p:nvSpPr>
          <p:cNvPr id="20" name="object 20"/>
          <p:cNvSpPr/>
          <p:nvPr/>
        </p:nvSpPr>
        <p:spPr>
          <a:xfrm>
            <a:off x="10377424" y="971134"/>
            <a:ext cx="169757" cy="171027"/>
          </a:xfrm>
          <a:custGeom>
            <a:avLst/>
            <a:gdLst/>
            <a:ahLst/>
            <a:cxnLst/>
            <a:rect l="l" t="t" r="r" b="b"/>
            <a:pathLst>
              <a:path w="254634" h="256540">
                <a:moveTo>
                  <a:pt x="127253" y="0"/>
                </a:moveTo>
                <a:lnTo>
                  <a:pt x="77688" y="10197"/>
                </a:lnTo>
                <a:lnTo>
                  <a:pt x="37242" y="37671"/>
                </a:lnTo>
                <a:lnTo>
                  <a:pt x="9989" y="78313"/>
                </a:lnTo>
                <a:lnTo>
                  <a:pt x="0" y="128016"/>
                </a:lnTo>
                <a:lnTo>
                  <a:pt x="9989" y="177718"/>
                </a:lnTo>
                <a:lnTo>
                  <a:pt x="37242" y="218360"/>
                </a:lnTo>
                <a:lnTo>
                  <a:pt x="77688" y="245834"/>
                </a:lnTo>
                <a:lnTo>
                  <a:pt x="127253" y="256032"/>
                </a:lnTo>
                <a:lnTo>
                  <a:pt x="176819" y="245834"/>
                </a:lnTo>
                <a:lnTo>
                  <a:pt x="217265" y="218360"/>
                </a:lnTo>
                <a:lnTo>
                  <a:pt x="244518" y="177718"/>
                </a:lnTo>
                <a:lnTo>
                  <a:pt x="254507" y="128016"/>
                </a:lnTo>
                <a:lnTo>
                  <a:pt x="244518" y="78313"/>
                </a:lnTo>
                <a:lnTo>
                  <a:pt x="217265" y="37671"/>
                </a:lnTo>
                <a:lnTo>
                  <a:pt x="176819" y="10197"/>
                </a:lnTo>
                <a:lnTo>
                  <a:pt x="127253" y="0"/>
                </a:lnTo>
                <a:close/>
              </a:path>
            </a:pathLst>
          </a:custGeom>
          <a:solidFill>
            <a:srgbClr val="FCB600"/>
          </a:solidFill>
        </p:spPr>
        <p:txBody>
          <a:bodyPr wrap="square" lIns="0" tIns="0" rIns="0" bIns="0" rtlCol="0"/>
          <a:lstStyle/>
          <a:p>
            <a:endParaRPr sz="1200"/>
          </a:p>
        </p:txBody>
      </p:sp>
      <p:sp>
        <p:nvSpPr>
          <p:cNvPr id="21" name="object 21"/>
          <p:cNvSpPr/>
          <p:nvPr/>
        </p:nvSpPr>
        <p:spPr>
          <a:xfrm>
            <a:off x="10760456" y="971134"/>
            <a:ext cx="168910" cy="171027"/>
          </a:xfrm>
          <a:custGeom>
            <a:avLst/>
            <a:gdLst/>
            <a:ahLst/>
            <a:cxnLst/>
            <a:rect l="l" t="t" r="r" b="b"/>
            <a:pathLst>
              <a:path w="253365" h="256540">
                <a:moveTo>
                  <a:pt x="126492" y="0"/>
                </a:moveTo>
                <a:lnTo>
                  <a:pt x="77206" y="10197"/>
                </a:lnTo>
                <a:lnTo>
                  <a:pt x="37004" y="37671"/>
                </a:lnTo>
                <a:lnTo>
                  <a:pt x="9923" y="78313"/>
                </a:lnTo>
                <a:lnTo>
                  <a:pt x="0" y="128016"/>
                </a:lnTo>
                <a:lnTo>
                  <a:pt x="9923" y="177718"/>
                </a:lnTo>
                <a:lnTo>
                  <a:pt x="37004" y="218360"/>
                </a:lnTo>
                <a:lnTo>
                  <a:pt x="77206" y="245834"/>
                </a:lnTo>
                <a:lnTo>
                  <a:pt x="126492" y="256032"/>
                </a:lnTo>
                <a:lnTo>
                  <a:pt x="175777" y="245834"/>
                </a:lnTo>
                <a:lnTo>
                  <a:pt x="215979" y="218360"/>
                </a:lnTo>
                <a:lnTo>
                  <a:pt x="243060" y="177718"/>
                </a:lnTo>
                <a:lnTo>
                  <a:pt x="252983" y="128016"/>
                </a:lnTo>
                <a:lnTo>
                  <a:pt x="243060" y="78313"/>
                </a:lnTo>
                <a:lnTo>
                  <a:pt x="215979" y="37671"/>
                </a:lnTo>
                <a:lnTo>
                  <a:pt x="175777" y="10197"/>
                </a:lnTo>
                <a:lnTo>
                  <a:pt x="126492" y="0"/>
                </a:lnTo>
                <a:close/>
              </a:path>
            </a:pathLst>
          </a:custGeom>
          <a:solidFill>
            <a:srgbClr val="FCB600"/>
          </a:solidFill>
        </p:spPr>
        <p:txBody>
          <a:bodyPr wrap="square" lIns="0" tIns="0" rIns="0" bIns="0" rtlCol="0"/>
          <a:lstStyle/>
          <a:p>
            <a:endParaRPr sz="1200"/>
          </a:p>
        </p:txBody>
      </p:sp>
      <p:sp>
        <p:nvSpPr>
          <p:cNvPr id="22" name="object 22"/>
          <p:cNvSpPr/>
          <p:nvPr/>
        </p:nvSpPr>
        <p:spPr>
          <a:xfrm>
            <a:off x="10377424" y="1317589"/>
            <a:ext cx="169757" cy="171027"/>
          </a:xfrm>
          <a:custGeom>
            <a:avLst/>
            <a:gdLst/>
            <a:ahLst/>
            <a:cxnLst/>
            <a:rect l="l" t="t" r="r" b="b"/>
            <a:pathLst>
              <a:path w="254634" h="256540">
                <a:moveTo>
                  <a:pt x="127253" y="0"/>
                </a:moveTo>
                <a:lnTo>
                  <a:pt x="77688" y="10197"/>
                </a:lnTo>
                <a:lnTo>
                  <a:pt x="37242" y="37671"/>
                </a:lnTo>
                <a:lnTo>
                  <a:pt x="9989" y="78313"/>
                </a:lnTo>
                <a:lnTo>
                  <a:pt x="0" y="128015"/>
                </a:lnTo>
                <a:lnTo>
                  <a:pt x="9989" y="177718"/>
                </a:lnTo>
                <a:lnTo>
                  <a:pt x="37242" y="218360"/>
                </a:lnTo>
                <a:lnTo>
                  <a:pt x="77688" y="245834"/>
                </a:lnTo>
                <a:lnTo>
                  <a:pt x="127253" y="256031"/>
                </a:lnTo>
                <a:lnTo>
                  <a:pt x="176819" y="245834"/>
                </a:lnTo>
                <a:lnTo>
                  <a:pt x="217265" y="218360"/>
                </a:lnTo>
                <a:lnTo>
                  <a:pt x="244518" y="177718"/>
                </a:lnTo>
                <a:lnTo>
                  <a:pt x="254507" y="128015"/>
                </a:lnTo>
                <a:lnTo>
                  <a:pt x="244518" y="78313"/>
                </a:lnTo>
                <a:lnTo>
                  <a:pt x="217265" y="37671"/>
                </a:lnTo>
                <a:lnTo>
                  <a:pt x="176819" y="10197"/>
                </a:lnTo>
                <a:lnTo>
                  <a:pt x="127253" y="0"/>
                </a:lnTo>
                <a:close/>
              </a:path>
            </a:pathLst>
          </a:custGeom>
          <a:solidFill>
            <a:srgbClr val="FCB600"/>
          </a:solidFill>
        </p:spPr>
        <p:txBody>
          <a:bodyPr wrap="square" lIns="0" tIns="0" rIns="0" bIns="0" rtlCol="0"/>
          <a:lstStyle/>
          <a:p>
            <a:endParaRPr sz="1200"/>
          </a:p>
        </p:txBody>
      </p:sp>
      <p:sp>
        <p:nvSpPr>
          <p:cNvPr id="23" name="object 23"/>
          <p:cNvSpPr/>
          <p:nvPr/>
        </p:nvSpPr>
        <p:spPr>
          <a:xfrm>
            <a:off x="10760456" y="1317589"/>
            <a:ext cx="168910" cy="171027"/>
          </a:xfrm>
          <a:custGeom>
            <a:avLst/>
            <a:gdLst/>
            <a:ahLst/>
            <a:cxnLst/>
            <a:rect l="l" t="t" r="r" b="b"/>
            <a:pathLst>
              <a:path w="253365" h="256540">
                <a:moveTo>
                  <a:pt x="126492" y="0"/>
                </a:moveTo>
                <a:lnTo>
                  <a:pt x="77206" y="10197"/>
                </a:lnTo>
                <a:lnTo>
                  <a:pt x="37004" y="37671"/>
                </a:lnTo>
                <a:lnTo>
                  <a:pt x="9923" y="78313"/>
                </a:lnTo>
                <a:lnTo>
                  <a:pt x="0" y="128015"/>
                </a:lnTo>
                <a:lnTo>
                  <a:pt x="9923" y="177718"/>
                </a:lnTo>
                <a:lnTo>
                  <a:pt x="37004" y="218360"/>
                </a:lnTo>
                <a:lnTo>
                  <a:pt x="77206" y="245834"/>
                </a:lnTo>
                <a:lnTo>
                  <a:pt x="126492" y="256031"/>
                </a:lnTo>
                <a:lnTo>
                  <a:pt x="175777" y="245834"/>
                </a:lnTo>
                <a:lnTo>
                  <a:pt x="215979" y="218360"/>
                </a:lnTo>
                <a:lnTo>
                  <a:pt x="243060" y="177718"/>
                </a:lnTo>
                <a:lnTo>
                  <a:pt x="252983" y="128015"/>
                </a:lnTo>
                <a:lnTo>
                  <a:pt x="243060" y="78313"/>
                </a:lnTo>
                <a:lnTo>
                  <a:pt x="215979" y="37671"/>
                </a:lnTo>
                <a:lnTo>
                  <a:pt x="175777" y="10197"/>
                </a:lnTo>
                <a:lnTo>
                  <a:pt x="126492" y="0"/>
                </a:lnTo>
                <a:close/>
              </a:path>
            </a:pathLst>
          </a:custGeom>
          <a:solidFill>
            <a:srgbClr val="FCB600"/>
          </a:solidFill>
        </p:spPr>
        <p:txBody>
          <a:bodyPr wrap="square" lIns="0" tIns="0" rIns="0" bIns="0" rtlCol="0"/>
          <a:lstStyle/>
          <a:p>
            <a:endParaRPr sz="1200"/>
          </a:p>
        </p:txBody>
      </p:sp>
      <p:sp>
        <p:nvSpPr>
          <p:cNvPr id="24" name="object 24"/>
          <p:cNvSpPr/>
          <p:nvPr/>
        </p:nvSpPr>
        <p:spPr>
          <a:xfrm>
            <a:off x="11133328" y="971134"/>
            <a:ext cx="169757" cy="171027"/>
          </a:xfrm>
          <a:custGeom>
            <a:avLst/>
            <a:gdLst/>
            <a:ahLst/>
            <a:cxnLst/>
            <a:rect l="l" t="t" r="r" b="b"/>
            <a:pathLst>
              <a:path w="254634" h="256540">
                <a:moveTo>
                  <a:pt x="127253" y="0"/>
                </a:moveTo>
                <a:lnTo>
                  <a:pt x="77688" y="10197"/>
                </a:lnTo>
                <a:lnTo>
                  <a:pt x="37242" y="37671"/>
                </a:lnTo>
                <a:lnTo>
                  <a:pt x="9989" y="78313"/>
                </a:lnTo>
                <a:lnTo>
                  <a:pt x="0" y="128016"/>
                </a:lnTo>
                <a:lnTo>
                  <a:pt x="9989" y="177718"/>
                </a:lnTo>
                <a:lnTo>
                  <a:pt x="37242" y="218360"/>
                </a:lnTo>
                <a:lnTo>
                  <a:pt x="77688" y="245834"/>
                </a:lnTo>
                <a:lnTo>
                  <a:pt x="127253" y="256032"/>
                </a:lnTo>
                <a:lnTo>
                  <a:pt x="176819" y="245834"/>
                </a:lnTo>
                <a:lnTo>
                  <a:pt x="217265" y="218360"/>
                </a:lnTo>
                <a:lnTo>
                  <a:pt x="244518" y="177718"/>
                </a:lnTo>
                <a:lnTo>
                  <a:pt x="254507" y="128016"/>
                </a:lnTo>
                <a:lnTo>
                  <a:pt x="244518" y="78313"/>
                </a:lnTo>
                <a:lnTo>
                  <a:pt x="217265" y="37671"/>
                </a:lnTo>
                <a:lnTo>
                  <a:pt x="176819" y="10197"/>
                </a:lnTo>
                <a:lnTo>
                  <a:pt x="127253" y="0"/>
                </a:lnTo>
                <a:close/>
              </a:path>
            </a:pathLst>
          </a:custGeom>
          <a:solidFill>
            <a:srgbClr val="FCB600"/>
          </a:solidFill>
        </p:spPr>
        <p:txBody>
          <a:bodyPr wrap="square" lIns="0" tIns="0" rIns="0" bIns="0" rtlCol="0"/>
          <a:lstStyle/>
          <a:p>
            <a:endParaRPr sz="1200"/>
          </a:p>
        </p:txBody>
      </p:sp>
      <p:sp>
        <p:nvSpPr>
          <p:cNvPr id="25" name="object 25"/>
          <p:cNvSpPr/>
          <p:nvPr/>
        </p:nvSpPr>
        <p:spPr>
          <a:xfrm>
            <a:off x="11516360" y="971134"/>
            <a:ext cx="169757" cy="171027"/>
          </a:xfrm>
          <a:custGeom>
            <a:avLst/>
            <a:gdLst/>
            <a:ahLst/>
            <a:cxnLst/>
            <a:rect l="l" t="t" r="r" b="b"/>
            <a:pathLst>
              <a:path w="254634" h="256540">
                <a:moveTo>
                  <a:pt x="127253" y="0"/>
                </a:moveTo>
                <a:lnTo>
                  <a:pt x="77688" y="10197"/>
                </a:lnTo>
                <a:lnTo>
                  <a:pt x="37242" y="37671"/>
                </a:lnTo>
                <a:lnTo>
                  <a:pt x="9989" y="78313"/>
                </a:lnTo>
                <a:lnTo>
                  <a:pt x="0" y="128016"/>
                </a:lnTo>
                <a:lnTo>
                  <a:pt x="9989" y="177718"/>
                </a:lnTo>
                <a:lnTo>
                  <a:pt x="37242" y="218360"/>
                </a:lnTo>
                <a:lnTo>
                  <a:pt x="77688" y="245834"/>
                </a:lnTo>
                <a:lnTo>
                  <a:pt x="127253" y="256032"/>
                </a:lnTo>
                <a:lnTo>
                  <a:pt x="176819" y="245834"/>
                </a:lnTo>
                <a:lnTo>
                  <a:pt x="217265" y="218360"/>
                </a:lnTo>
                <a:lnTo>
                  <a:pt x="244518" y="177718"/>
                </a:lnTo>
                <a:lnTo>
                  <a:pt x="254507" y="128016"/>
                </a:lnTo>
                <a:lnTo>
                  <a:pt x="244518" y="78313"/>
                </a:lnTo>
                <a:lnTo>
                  <a:pt x="217265" y="37671"/>
                </a:lnTo>
                <a:lnTo>
                  <a:pt x="176819" y="10197"/>
                </a:lnTo>
                <a:lnTo>
                  <a:pt x="127253" y="0"/>
                </a:lnTo>
                <a:close/>
              </a:path>
            </a:pathLst>
          </a:custGeom>
          <a:solidFill>
            <a:srgbClr val="FCB600"/>
          </a:solidFill>
        </p:spPr>
        <p:txBody>
          <a:bodyPr wrap="square" lIns="0" tIns="0" rIns="0" bIns="0" rtlCol="0"/>
          <a:lstStyle/>
          <a:p>
            <a:endParaRPr sz="1200"/>
          </a:p>
        </p:txBody>
      </p:sp>
      <p:sp>
        <p:nvSpPr>
          <p:cNvPr id="26" name="object 26"/>
          <p:cNvSpPr/>
          <p:nvPr/>
        </p:nvSpPr>
        <p:spPr>
          <a:xfrm>
            <a:off x="11133328" y="1317589"/>
            <a:ext cx="169757" cy="171027"/>
          </a:xfrm>
          <a:custGeom>
            <a:avLst/>
            <a:gdLst/>
            <a:ahLst/>
            <a:cxnLst/>
            <a:rect l="l" t="t" r="r" b="b"/>
            <a:pathLst>
              <a:path w="254634" h="256540">
                <a:moveTo>
                  <a:pt x="127253" y="0"/>
                </a:moveTo>
                <a:lnTo>
                  <a:pt x="77688" y="10197"/>
                </a:lnTo>
                <a:lnTo>
                  <a:pt x="37242" y="37671"/>
                </a:lnTo>
                <a:lnTo>
                  <a:pt x="9989" y="78313"/>
                </a:lnTo>
                <a:lnTo>
                  <a:pt x="0" y="128015"/>
                </a:lnTo>
                <a:lnTo>
                  <a:pt x="9989" y="177718"/>
                </a:lnTo>
                <a:lnTo>
                  <a:pt x="37242" y="218360"/>
                </a:lnTo>
                <a:lnTo>
                  <a:pt x="77688" y="245834"/>
                </a:lnTo>
                <a:lnTo>
                  <a:pt x="127253" y="256031"/>
                </a:lnTo>
                <a:lnTo>
                  <a:pt x="176819" y="245834"/>
                </a:lnTo>
                <a:lnTo>
                  <a:pt x="217265" y="218360"/>
                </a:lnTo>
                <a:lnTo>
                  <a:pt x="244518" y="177718"/>
                </a:lnTo>
                <a:lnTo>
                  <a:pt x="254507" y="128015"/>
                </a:lnTo>
                <a:lnTo>
                  <a:pt x="244518" y="78313"/>
                </a:lnTo>
                <a:lnTo>
                  <a:pt x="217265" y="37671"/>
                </a:lnTo>
                <a:lnTo>
                  <a:pt x="176819" y="10197"/>
                </a:lnTo>
                <a:lnTo>
                  <a:pt x="127253" y="0"/>
                </a:lnTo>
                <a:close/>
              </a:path>
            </a:pathLst>
          </a:custGeom>
          <a:solidFill>
            <a:srgbClr val="FCB600"/>
          </a:solidFill>
        </p:spPr>
        <p:txBody>
          <a:bodyPr wrap="square" lIns="0" tIns="0" rIns="0" bIns="0" rtlCol="0"/>
          <a:lstStyle/>
          <a:p>
            <a:endParaRPr sz="1200"/>
          </a:p>
        </p:txBody>
      </p:sp>
      <p:sp>
        <p:nvSpPr>
          <p:cNvPr id="27" name="object 27"/>
          <p:cNvSpPr/>
          <p:nvPr/>
        </p:nvSpPr>
        <p:spPr>
          <a:xfrm>
            <a:off x="11516360" y="1317589"/>
            <a:ext cx="169757" cy="171027"/>
          </a:xfrm>
          <a:custGeom>
            <a:avLst/>
            <a:gdLst/>
            <a:ahLst/>
            <a:cxnLst/>
            <a:rect l="l" t="t" r="r" b="b"/>
            <a:pathLst>
              <a:path w="254634" h="256540">
                <a:moveTo>
                  <a:pt x="127253" y="0"/>
                </a:moveTo>
                <a:lnTo>
                  <a:pt x="77688" y="10197"/>
                </a:lnTo>
                <a:lnTo>
                  <a:pt x="37242" y="37671"/>
                </a:lnTo>
                <a:lnTo>
                  <a:pt x="9989" y="78313"/>
                </a:lnTo>
                <a:lnTo>
                  <a:pt x="0" y="128015"/>
                </a:lnTo>
                <a:lnTo>
                  <a:pt x="9989" y="177718"/>
                </a:lnTo>
                <a:lnTo>
                  <a:pt x="37242" y="218360"/>
                </a:lnTo>
                <a:lnTo>
                  <a:pt x="77688" y="245834"/>
                </a:lnTo>
                <a:lnTo>
                  <a:pt x="127253" y="256031"/>
                </a:lnTo>
                <a:lnTo>
                  <a:pt x="176819" y="245834"/>
                </a:lnTo>
                <a:lnTo>
                  <a:pt x="217265" y="218360"/>
                </a:lnTo>
                <a:lnTo>
                  <a:pt x="244518" y="177718"/>
                </a:lnTo>
                <a:lnTo>
                  <a:pt x="254507" y="128015"/>
                </a:lnTo>
                <a:lnTo>
                  <a:pt x="244518" y="78313"/>
                </a:lnTo>
                <a:lnTo>
                  <a:pt x="217265" y="37671"/>
                </a:lnTo>
                <a:lnTo>
                  <a:pt x="176819" y="10197"/>
                </a:lnTo>
                <a:lnTo>
                  <a:pt x="127253" y="0"/>
                </a:lnTo>
                <a:close/>
              </a:path>
            </a:pathLst>
          </a:custGeom>
          <a:solidFill>
            <a:srgbClr val="FCB600"/>
          </a:solidFill>
        </p:spPr>
        <p:txBody>
          <a:bodyPr wrap="square" lIns="0" tIns="0" rIns="0" bIns="0" rtlCol="0"/>
          <a:lstStyle/>
          <a:p>
            <a:endParaRPr sz="1200"/>
          </a:p>
        </p:txBody>
      </p:sp>
      <p:sp>
        <p:nvSpPr>
          <p:cNvPr id="28" name="object 28"/>
          <p:cNvSpPr txBox="1"/>
          <p:nvPr/>
        </p:nvSpPr>
        <p:spPr>
          <a:xfrm>
            <a:off x="6585073" y="1879600"/>
            <a:ext cx="3657600" cy="1123555"/>
          </a:xfrm>
          <a:prstGeom prst="rect">
            <a:avLst/>
          </a:prstGeom>
          <a:solidFill>
            <a:srgbClr val="FCB600"/>
          </a:solidFill>
        </p:spPr>
        <p:txBody>
          <a:bodyPr vert="horz" wrap="square" lIns="0" tIns="56303" rIns="0" bIns="0" rtlCol="0">
            <a:spAutoFit/>
          </a:bodyPr>
          <a:lstStyle/>
          <a:p>
            <a:pPr marL="182563" marR="256553"/>
            <a:r>
              <a:rPr sz="1733" dirty="0" err="1" smtClean="0">
                <a:solidFill>
                  <a:schemeClr val="accent6">
                    <a:lumMod val="50000"/>
                  </a:schemeClr>
                </a:solidFill>
                <a:latin typeface="Calibri"/>
                <a:cs typeface="Calibri"/>
              </a:rPr>
              <a:t>для</a:t>
            </a:r>
            <a:r>
              <a:rPr sz="1733" spc="-17" dirty="0" smtClean="0">
                <a:solidFill>
                  <a:schemeClr val="accent6">
                    <a:lumMod val="50000"/>
                  </a:schemeClr>
                </a:solidFill>
                <a:latin typeface="Calibri"/>
                <a:cs typeface="Calibri"/>
              </a:rPr>
              <a:t> </a:t>
            </a:r>
            <a:r>
              <a:rPr sz="1733" dirty="0">
                <a:solidFill>
                  <a:schemeClr val="accent6">
                    <a:lumMod val="50000"/>
                  </a:schemeClr>
                </a:solidFill>
                <a:latin typeface="Calibri"/>
                <a:cs typeface="Calibri"/>
              </a:rPr>
              <a:t>фона</a:t>
            </a:r>
            <a:r>
              <a:rPr sz="1733" spc="-10" dirty="0">
                <a:solidFill>
                  <a:schemeClr val="accent6">
                    <a:lumMod val="50000"/>
                  </a:schemeClr>
                </a:solidFill>
                <a:latin typeface="Calibri"/>
                <a:cs typeface="Calibri"/>
              </a:rPr>
              <a:t> </a:t>
            </a:r>
            <a:r>
              <a:rPr sz="1733" dirty="0">
                <a:solidFill>
                  <a:schemeClr val="accent6">
                    <a:lumMod val="50000"/>
                  </a:schemeClr>
                </a:solidFill>
                <a:latin typeface="Calibri"/>
                <a:cs typeface="Calibri"/>
              </a:rPr>
              <a:t>и</a:t>
            </a:r>
            <a:r>
              <a:rPr sz="1733" spc="-10" dirty="0">
                <a:solidFill>
                  <a:schemeClr val="accent6">
                    <a:lumMod val="50000"/>
                  </a:schemeClr>
                </a:solidFill>
                <a:latin typeface="Calibri"/>
                <a:cs typeface="Calibri"/>
              </a:rPr>
              <a:t> </a:t>
            </a:r>
            <a:r>
              <a:rPr sz="1733" dirty="0">
                <a:solidFill>
                  <a:schemeClr val="accent6">
                    <a:lumMod val="50000"/>
                  </a:schemeClr>
                </a:solidFill>
                <a:latin typeface="Calibri"/>
                <a:cs typeface="Calibri"/>
              </a:rPr>
              <a:t>текста</a:t>
            </a:r>
            <a:r>
              <a:rPr sz="1733" spc="-13" dirty="0">
                <a:solidFill>
                  <a:schemeClr val="accent6">
                    <a:lumMod val="50000"/>
                  </a:schemeClr>
                </a:solidFill>
                <a:latin typeface="Calibri"/>
                <a:cs typeface="Calibri"/>
              </a:rPr>
              <a:t> </a:t>
            </a:r>
            <a:r>
              <a:rPr sz="1733" spc="-7" dirty="0">
                <a:solidFill>
                  <a:schemeClr val="accent6">
                    <a:lumMod val="50000"/>
                  </a:schemeClr>
                </a:solidFill>
                <a:latin typeface="Calibri"/>
                <a:cs typeface="Calibri"/>
              </a:rPr>
              <a:t>необходимо </a:t>
            </a:r>
            <a:r>
              <a:rPr sz="1733" dirty="0">
                <a:solidFill>
                  <a:schemeClr val="accent6">
                    <a:lumMod val="50000"/>
                  </a:schemeClr>
                </a:solidFill>
                <a:latin typeface="Calibri"/>
                <a:cs typeface="Calibri"/>
              </a:rPr>
              <a:t>использовать</a:t>
            </a:r>
            <a:r>
              <a:rPr sz="1733" spc="-7" dirty="0">
                <a:solidFill>
                  <a:schemeClr val="accent6">
                    <a:lumMod val="50000"/>
                  </a:schemeClr>
                </a:solidFill>
                <a:latin typeface="Calibri"/>
                <a:cs typeface="Calibri"/>
              </a:rPr>
              <a:t> </a:t>
            </a:r>
            <a:r>
              <a:rPr sz="1733" dirty="0">
                <a:solidFill>
                  <a:schemeClr val="accent6">
                    <a:lumMod val="50000"/>
                  </a:schemeClr>
                </a:solidFill>
                <a:latin typeface="Calibri"/>
                <a:cs typeface="Calibri"/>
              </a:rPr>
              <a:t>контрастные</a:t>
            </a:r>
            <a:r>
              <a:rPr sz="1733" spc="-13" dirty="0">
                <a:solidFill>
                  <a:schemeClr val="accent6">
                    <a:lumMod val="50000"/>
                  </a:schemeClr>
                </a:solidFill>
                <a:latin typeface="Calibri"/>
                <a:cs typeface="Calibri"/>
              </a:rPr>
              <a:t> </a:t>
            </a:r>
            <a:r>
              <a:rPr sz="1733" spc="-7" dirty="0">
                <a:solidFill>
                  <a:schemeClr val="accent6">
                    <a:lumMod val="50000"/>
                  </a:schemeClr>
                </a:solidFill>
                <a:latin typeface="Calibri"/>
                <a:cs typeface="Calibri"/>
              </a:rPr>
              <a:t>цвета:</a:t>
            </a:r>
            <a:endParaRPr sz="1733" dirty="0">
              <a:solidFill>
                <a:schemeClr val="accent6">
                  <a:lumMod val="50000"/>
                </a:schemeClr>
              </a:solidFill>
              <a:latin typeface="Calibri"/>
              <a:cs typeface="Calibri"/>
            </a:endParaRPr>
          </a:p>
          <a:p>
            <a:pPr marL="182563" marR="175269">
              <a:spcBef>
                <a:spcPts val="3"/>
              </a:spcBef>
              <a:tabLst>
                <a:tab pos="3242895" algn="l"/>
              </a:tabLst>
            </a:pPr>
            <a:r>
              <a:rPr sz="1733" dirty="0">
                <a:solidFill>
                  <a:schemeClr val="accent6">
                    <a:lumMod val="50000"/>
                  </a:schemeClr>
                </a:solidFill>
                <a:latin typeface="Calibri"/>
                <a:cs typeface="Calibri"/>
              </a:rPr>
              <a:t>текст</a:t>
            </a:r>
            <a:r>
              <a:rPr sz="1733" spc="-13" dirty="0">
                <a:solidFill>
                  <a:schemeClr val="accent6">
                    <a:lumMod val="50000"/>
                  </a:schemeClr>
                </a:solidFill>
                <a:latin typeface="Calibri"/>
                <a:cs typeface="Calibri"/>
              </a:rPr>
              <a:t> </a:t>
            </a:r>
            <a:r>
              <a:rPr sz="1733" dirty="0">
                <a:solidFill>
                  <a:schemeClr val="accent6">
                    <a:lumMod val="50000"/>
                  </a:schemeClr>
                </a:solidFill>
                <a:latin typeface="Calibri"/>
                <a:cs typeface="Calibri"/>
              </a:rPr>
              <a:t>должен</a:t>
            </a:r>
            <a:r>
              <a:rPr sz="1733" spc="-40" dirty="0">
                <a:solidFill>
                  <a:schemeClr val="accent6">
                    <a:lumMod val="50000"/>
                  </a:schemeClr>
                </a:solidFill>
                <a:latin typeface="Calibri"/>
                <a:cs typeface="Calibri"/>
              </a:rPr>
              <a:t> </a:t>
            </a:r>
            <a:r>
              <a:rPr sz="1733" dirty="0">
                <a:solidFill>
                  <a:schemeClr val="accent6">
                    <a:lumMod val="50000"/>
                  </a:schemeClr>
                </a:solidFill>
                <a:latin typeface="Calibri"/>
                <a:cs typeface="Calibri"/>
              </a:rPr>
              <a:t>хорошо</a:t>
            </a:r>
            <a:r>
              <a:rPr sz="1733" spc="-3" dirty="0">
                <a:solidFill>
                  <a:schemeClr val="accent6">
                    <a:lumMod val="50000"/>
                  </a:schemeClr>
                </a:solidFill>
                <a:latin typeface="Calibri"/>
                <a:cs typeface="Calibri"/>
              </a:rPr>
              <a:t> </a:t>
            </a:r>
            <a:r>
              <a:rPr sz="1733" spc="-7" dirty="0">
                <a:solidFill>
                  <a:schemeClr val="accent6">
                    <a:lumMod val="50000"/>
                  </a:schemeClr>
                </a:solidFill>
                <a:latin typeface="Calibri"/>
                <a:cs typeface="Calibri"/>
              </a:rPr>
              <a:t>читаться,</a:t>
            </a:r>
            <a:r>
              <a:rPr sz="1733" dirty="0">
                <a:solidFill>
                  <a:schemeClr val="accent6">
                    <a:lumMod val="50000"/>
                  </a:schemeClr>
                </a:solidFill>
                <a:latin typeface="Calibri"/>
                <a:cs typeface="Calibri"/>
              </a:rPr>
              <a:t>	</a:t>
            </a:r>
            <a:r>
              <a:rPr sz="1733" spc="-17" dirty="0">
                <a:solidFill>
                  <a:schemeClr val="accent6">
                    <a:lumMod val="50000"/>
                  </a:schemeClr>
                </a:solidFill>
                <a:latin typeface="Calibri"/>
                <a:cs typeface="Calibri"/>
              </a:rPr>
              <a:t>но </a:t>
            </a:r>
            <a:r>
              <a:rPr sz="1733" dirty="0">
                <a:solidFill>
                  <a:schemeClr val="accent6">
                    <a:lumMod val="50000"/>
                  </a:schemeClr>
                </a:solidFill>
                <a:latin typeface="Calibri"/>
                <a:cs typeface="Calibri"/>
              </a:rPr>
              <a:t>не</a:t>
            </a:r>
            <a:r>
              <a:rPr sz="1733" spc="-17" dirty="0">
                <a:solidFill>
                  <a:schemeClr val="accent6">
                    <a:lumMod val="50000"/>
                  </a:schemeClr>
                </a:solidFill>
                <a:latin typeface="Calibri"/>
                <a:cs typeface="Calibri"/>
              </a:rPr>
              <a:t> </a:t>
            </a:r>
            <a:r>
              <a:rPr sz="1733" dirty="0">
                <a:solidFill>
                  <a:schemeClr val="accent6">
                    <a:lumMod val="50000"/>
                  </a:schemeClr>
                </a:solidFill>
                <a:latin typeface="Calibri"/>
                <a:cs typeface="Calibri"/>
              </a:rPr>
              <a:t>резать</a:t>
            </a:r>
            <a:r>
              <a:rPr sz="1733" spc="-7" dirty="0">
                <a:solidFill>
                  <a:schemeClr val="accent6">
                    <a:lumMod val="50000"/>
                  </a:schemeClr>
                </a:solidFill>
                <a:latin typeface="Calibri"/>
                <a:cs typeface="Calibri"/>
              </a:rPr>
              <a:t> глаза</a:t>
            </a:r>
            <a:endParaRPr sz="1733" dirty="0">
              <a:solidFill>
                <a:schemeClr val="accent6">
                  <a:lumMod val="50000"/>
                </a:schemeClr>
              </a:solidFill>
              <a:latin typeface="Calibri"/>
              <a:cs typeface="Calibri"/>
            </a:endParaRPr>
          </a:p>
        </p:txBody>
      </p:sp>
      <p:sp>
        <p:nvSpPr>
          <p:cNvPr id="29" name="object 29"/>
          <p:cNvSpPr txBox="1"/>
          <p:nvPr/>
        </p:nvSpPr>
        <p:spPr>
          <a:xfrm>
            <a:off x="6593116" y="4059936"/>
            <a:ext cx="3641513" cy="1660753"/>
          </a:xfrm>
          <a:prstGeom prst="rect">
            <a:avLst/>
          </a:prstGeom>
          <a:solidFill>
            <a:srgbClr val="FCB600"/>
          </a:solidFill>
        </p:spPr>
        <p:txBody>
          <a:bodyPr vert="horz" wrap="square" lIns="0" tIns="60113" rIns="0" bIns="0" rtlCol="0">
            <a:spAutoFit/>
          </a:bodyPr>
          <a:lstStyle/>
          <a:p>
            <a:pPr marL="182563" marR="367895">
              <a:spcBef>
                <a:spcPts val="473"/>
              </a:spcBef>
            </a:pPr>
            <a:r>
              <a:rPr sz="1733" dirty="0">
                <a:solidFill>
                  <a:schemeClr val="accent6">
                    <a:lumMod val="50000"/>
                  </a:schemeClr>
                </a:solidFill>
                <a:latin typeface="Calibri"/>
                <a:cs typeface="Calibri"/>
              </a:rPr>
              <a:t>следует</a:t>
            </a:r>
            <a:r>
              <a:rPr sz="1733" spc="-43" dirty="0">
                <a:solidFill>
                  <a:schemeClr val="accent6">
                    <a:lumMod val="50000"/>
                  </a:schemeClr>
                </a:solidFill>
                <a:latin typeface="Calibri"/>
                <a:cs typeface="Calibri"/>
              </a:rPr>
              <a:t> </a:t>
            </a:r>
            <a:r>
              <a:rPr sz="1733" dirty="0">
                <a:solidFill>
                  <a:schemeClr val="accent6">
                    <a:lumMod val="50000"/>
                  </a:schemeClr>
                </a:solidFill>
                <a:latin typeface="Calibri"/>
                <a:cs typeface="Calibri"/>
              </a:rPr>
              <a:t>обратить</a:t>
            </a:r>
            <a:r>
              <a:rPr sz="1733" spc="-30" dirty="0">
                <a:solidFill>
                  <a:schemeClr val="accent6">
                    <a:lumMod val="50000"/>
                  </a:schemeClr>
                </a:solidFill>
                <a:latin typeface="Calibri"/>
                <a:cs typeface="Calibri"/>
              </a:rPr>
              <a:t> </a:t>
            </a:r>
            <a:r>
              <a:rPr sz="1733" dirty="0">
                <a:solidFill>
                  <a:schemeClr val="accent6">
                    <a:lumMod val="50000"/>
                  </a:schemeClr>
                </a:solidFill>
                <a:latin typeface="Calibri"/>
                <a:cs typeface="Calibri"/>
              </a:rPr>
              <a:t>внимание</a:t>
            </a:r>
            <a:r>
              <a:rPr sz="1733" spc="-50" dirty="0">
                <a:solidFill>
                  <a:schemeClr val="accent6">
                    <a:lumMod val="50000"/>
                  </a:schemeClr>
                </a:solidFill>
                <a:latin typeface="Calibri"/>
                <a:cs typeface="Calibri"/>
              </a:rPr>
              <a:t> </a:t>
            </a:r>
            <a:r>
              <a:rPr sz="1733" spc="-17" dirty="0">
                <a:solidFill>
                  <a:schemeClr val="accent6">
                    <a:lumMod val="50000"/>
                  </a:schemeClr>
                </a:solidFill>
                <a:latin typeface="Calibri"/>
                <a:cs typeface="Calibri"/>
              </a:rPr>
              <a:t>на </a:t>
            </a:r>
            <a:r>
              <a:rPr sz="1733" dirty="0">
                <a:solidFill>
                  <a:schemeClr val="accent6">
                    <a:lumMod val="50000"/>
                  </a:schemeClr>
                </a:solidFill>
                <a:latin typeface="Calibri"/>
                <a:cs typeface="Calibri"/>
              </a:rPr>
              <a:t>цвет</a:t>
            </a:r>
            <a:r>
              <a:rPr sz="1733" spc="-47" dirty="0">
                <a:solidFill>
                  <a:schemeClr val="accent6">
                    <a:lumMod val="50000"/>
                  </a:schemeClr>
                </a:solidFill>
                <a:latin typeface="Calibri"/>
                <a:cs typeface="Calibri"/>
              </a:rPr>
              <a:t> </a:t>
            </a:r>
            <a:r>
              <a:rPr sz="1733" spc="-7" dirty="0">
                <a:solidFill>
                  <a:schemeClr val="accent6">
                    <a:lumMod val="50000"/>
                  </a:schemeClr>
                </a:solidFill>
                <a:latin typeface="Calibri"/>
                <a:cs typeface="Calibri"/>
              </a:rPr>
              <a:t>гиперссылок</a:t>
            </a:r>
            <a:endParaRPr sz="1733" dirty="0">
              <a:solidFill>
                <a:schemeClr val="accent6">
                  <a:lumMod val="50000"/>
                </a:schemeClr>
              </a:solidFill>
              <a:latin typeface="Calibri"/>
              <a:cs typeface="Calibri"/>
            </a:endParaRPr>
          </a:p>
          <a:p>
            <a:pPr marL="182563" marR="482624"/>
            <a:r>
              <a:rPr sz="1733" dirty="0">
                <a:solidFill>
                  <a:schemeClr val="accent6">
                    <a:lumMod val="50000"/>
                  </a:schemeClr>
                </a:solidFill>
                <a:latin typeface="Calibri"/>
                <a:cs typeface="Calibri"/>
              </a:rPr>
              <a:t>(до</a:t>
            </a:r>
            <a:r>
              <a:rPr sz="1733" spc="-20" dirty="0">
                <a:solidFill>
                  <a:schemeClr val="accent6">
                    <a:lumMod val="50000"/>
                  </a:schemeClr>
                </a:solidFill>
                <a:latin typeface="Calibri"/>
                <a:cs typeface="Calibri"/>
              </a:rPr>
              <a:t> </a:t>
            </a:r>
            <a:r>
              <a:rPr sz="1733" dirty="0">
                <a:solidFill>
                  <a:schemeClr val="accent6">
                    <a:lumMod val="50000"/>
                  </a:schemeClr>
                </a:solidFill>
                <a:latin typeface="Calibri"/>
                <a:cs typeface="Calibri"/>
              </a:rPr>
              <a:t>и</a:t>
            </a:r>
            <a:r>
              <a:rPr sz="1733" spc="-7" dirty="0">
                <a:solidFill>
                  <a:schemeClr val="accent6">
                    <a:lumMod val="50000"/>
                  </a:schemeClr>
                </a:solidFill>
                <a:latin typeface="Calibri"/>
                <a:cs typeface="Calibri"/>
              </a:rPr>
              <a:t> </a:t>
            </a:r>
            <a:r>
              <a:rPr sz="1733" dirty="0">
                <a:solidFill>
                  <a:schemeClr val="accent6">
                    <a:lumMod val="50000"/>
                  </a:schemeClr>
                </a:solidFill>
                <a:latin typeface="Calibri"/>
                <a:cs typeface="Calibri"/>
              </a:rPr>
              <a:t>после</a:t>
            </a:r>
            <a:r>
              <a:rPr sz="1733" spc="-17" dirty="0">
                <a:solidFill>
                  <a:schemeClr val="accent6">
                    <a:lumMod val="50000"/>
                  </a:schemeClr>
                </a:solidFill>
                <a:latin typeface="Calibri"/>
                <a:cs typeface="Calibri"/>
              </a:rPr>
              <a:t> </a:t>
            </a:r>
            <a:r>
              <a:rPr sz="1733" spc="-7" dirty="0">
                <a:solidFill>
                  <a:schemeClr val="accent6">
                    <a:lumMod val="50000"/>
                  </a:schemeClr>
                </a:solidFill>
                <a:latin typeface="Calibri"/>
                <a:cs typeface="Calibri"/>
              </a:rPr>
              <a:t>использования): </a:t>
            </a:r>
            <a:r>
              <a:rPr lang="ru-RU" sz="1733" spc="-7" dirty="0" smtClean="0">
                <a:solidFill>
                  <a:schemeClr val="accent6">
                    <a:lumMod val="50000"/>
                  </a:schemeClr>
                </a:solidFill>
                <a:latin typeface="Calibri"/>
                <a:cs typeface="Calibri"/>
              </a:rPr>
              <a:t/>
            </a:r>
            <a:br>
              <a:rPr lang="ru-RU" sz="1733" spc="-7" dirty="0" smtClean="0">
                <a:solidFill>
                  <a:schemeClr val="accent6">
                    <a:lumMod val="50000"/>
                  </a:schemeClr>
                </a:solidFill>
                <a:latin typeface="Calibri"/>
                <a:cs typeface="Calibri"/>
              </a:rPr>
            </a:br>
            <a:r>
              <a:rPr sz="1733" dirty="0" err="1" smtClean="0">
                <a:solidFill>
                  <a:schemeClr val="accent6">
                    <a:lumMod val="50000"/>
                  </a:schemeClr>
                </a:solidFill>
                <a:latin typeface="Calibri"/>
                <a:cs typeface="Calibri"/>
              </a:rPr>
              <a:t>их</a:t>
            </a:r>
            <a:r>
              <a:rPr sz="1733" spc="-27" dirty="0" smtClean="0">
                <a:solidFill>
                  <a:schemeClr val="accent6">
                    <a:lumMod val="50000"/>
                  </a:schemeClr>
                </a:solidFill>
                <a:latin typeface="Calibri"/>
                <a:cs typeface="Calibri"/>
              </a:rPr>
              <a:t> </a:t>
            </a:r>
            <a:r>
              <a:rPr sz="1733" dirty="0">
                <a:solidFill>
                  <a:schemeClr val="accent6">
                    <a:lumMod val="50000"/>
                  </a:schemeClr>
                </a:solidFill>
                <a:latin typeface="Calibri"/>
                <a:cs typeface="Calibri"/>
              </a:rPr>
              <a:t>цвет</a:t>
            </a:r>
            <a:r>
              <a:rPr sz="1733" spc="-13" dirty="0">
                <a:solidFill>
                  <a:schemeClr val="accent6">
                    <a:lumMod val="50000"/>
                  </a:schemeClr>
                </a:solidFill>
                <a:latin typeface="Calibri"/>
                <a:cs typeface="Calibri"/>
              </a:rPr>
              <a:t> </a:t>
            </a:r>
            <a:r>
              <a:rPr sz="1733" dirty="0">
                <a:solidFill>
                  <a:schemeClr val="accent6">
                    <a:lumMod val="50000"/>
                  </a:schemeClr>
                </a:solidFill>
                <a:latin typeface="Calibri"/>
                <a:cs typeface="Calibri"/>
              </a:rPr>
              <a:t>должен</a:t>
            </a:r>
            <a:r>
              <a:rPr sz="1733" spc="-30" dirty="0">
                <a:solidFill>
                  <a:schemeClr val="accent6">
                    <a:lumMod val="50000"/>
                  </a:schemeClr>
                </a:solidFill>
                <a:latin typeface="Calibri"/>
                <a:cs typeface="Calibri"/>
              </a:rPr>
              <a:t> </a:t>
            </a:r>
            <a:r>
              <a:rPr sz="1733" spc="-7" dirty="0">
                <a:solidFill>
                  <a:schemeClr val="accent6">
                    <a:lumMod val="50000"/>
                  </a:schemeClr>
                </a:solidFill>
                <a:latin typeface="Calibri"/>
                <a:cs typeface="Calibri"/>
              </a:rPr>
              <a:t>заметно</a:t>
            </a:r>
            <a:endParaRPr sz="1733" dirty="0">
              <a:solidFill>
                <a:schemeClr val="accent6">
                  <a:lumMod val="50000"/>
                </a:schemeClr>
              </a:solidFill>
              <a:latin typeface="Calibri"/>
              <a:cs typeface="Calibri"/>
            </a:endParaRPr>
          </a:p>
          <a:p>
            <a:pPr marL="182563" marR="459340"/>
            <a:r>
              <a:rPr sz="1733" dirty="0">
                <a:solidFill>
                  <a:schemeClr val="accent6">
                    <a:lumMod val="50000"/>
                  </a:schemeClr>
                </a:solidFill>
                <a:latin typeface="Calibri"/>
                <a:cs typeface="Calibri"/>
              </a:rPr>
              <a:t>отличаться</a:t>
            </a:r>
            <a:r>
              <a:rPr sz="1733" spc="-27" dirty="0">
                <a:solidFill>
                  <a:schemeClr val="accent6">
                    <a:lumMod val="50000"/>
                  </a:schemeClr>
                </a:solidFill>
                <a:latin typeface="Calibri"/>
                <a:cs typeface="Calibri"/>
              </a:rPr>
              <a:t> </a:t>
            </a:r>
            <a:r>
              <a:rPr sz="1733" dirty="0">
                <a:solidFill>
                  <a:schemeClr val="accent6">
                    <a:lumMod val="50000"/>
                  </a:schemeClr>
                </a:solidFill>
                <a:latin typeface="Calibri"/>
                <a:cs typeface="Calibri"/>
              </a:rPr>
              <a:t>от</a:t>
            </a:r>
            <a:r>
              <a:rPr sz="1733" spc="-30" dirty="0">
                <a:solidFill>
                  <a:schemeClr val="accent6">
                    <a:lumMod val="50000"/>
                  </a:schemeClr>
                </a:solidFill>
                <a:latin typeface="Calibri"/>
                <a:cs typeface="Calibri"/>
              </a:rPr>
              <a:t> </a:t>
            </a:r>
            <a:r>
              <a:rPr sz="1733" dirty="0">
                <a:solidFill>
                  <a:schemeClr val="accent6">
                    <a:lumMod val="50000"/>
                  </a:schemeClr>
                </a:solidFill>
                <a:latin typeface="Calibri"/>
                <a:cs typeface="Calibri"/>
              </a:rPr>
              <a:t>цвета</a:t>
            </a:r>
            <a:r>
              <a:rPr sz="1733" spc="-33" dirty="0">
                <a:solidFill>
                  <a:schemeClr val="accent6">
                    <a:lumMod val="50000"/>
                  </a:schemeClr>
                </a:solidFill>
                <a:latin typeface="Calibri"/>
                <a:cs typeface="Calibri"/>
              </a:rPr>
              <a:t> </a:t>
            </a:r>
            <a:r>
              <a:rPr sz="1733" spc="-7" dirty="0">
                <a:solidFill>
                  <a:schemeClr val="accent6">
                    <a:lumMod val="50000"/>
                  </a:schemeClr>
                </a:solidFill>
                <a:latin typeface="Calibri"/>
                <a:cs typeface="Calibri"/>
              </a:rPr>
              <a:t>текста, </a:t>
            </a:r>
            <a:r>
              <a:rPr lang="ru-RU" sz="1733" spc="-7" dirty="0" smtClean="0">
                <a:solidFill>
                  <a:schemeClr val="accent6">
                    <a:lumMod val="50000"/>
                  </a:schemeClr>
                </a:solidFill>
                <a:latin typeface="Calibri"/>
                <a:cs typeface="Calibri"/>
              </a:rPr>
              <a:t/>
            </a:r>
            <a:br>
              <a:rPr lang="ru-RU" sz="1733" spc="-7" dirty="0" smtClean="0">
                <a:solidFill>
                  <a:schemeClr val="accent6">
                    <a:lumMod val="50000"/>
                  </a:schemeClr>
                </a:solidFill>
                <a:latin typeface="Calibri"/>
                <a:cs typeface="Calibri"/>
              </a:rPr>
            </a:br>
            <a:r>
              <a:rPr sz="1733" dirty="0" err="1" smtClean="0">
                <a:solidFill>
                  <a:schemeClr val="accent6">
                    <a:lumMod val="50000"/>
                  </a:schemeClr>
                </a:solidFill>
                <a:latin typeface="Calibri"/>
                <a:cs typeface="Calibri"/>
              </a:rPr>
              <a:t>но</a:t>
            </a:r>
            <a:r>
              <a:rPr sz="1733" spc="-7" dirty="0" smtClean="0">
                <a:solidFill>
                  <a:schemeClr val="accent6">
                    <a:lumMod val="50000"/>
                  </a:schemeClr>
                </a:solidFill>
                <a:latin typeface="Calibri"/>
                <a:cs typeface="Calibri"/>
              </a:rPr>
              <a:t> </a:t>
            </a:r>
            <a:r>
              <a:rPr sz="1733" dirty="0">
                <a:solidFill>
                  <a:schemeClr val="accent6">
                    <a:lumMod val="50000"/>
                  </a:schemeClr>
                </a:solidFill>
                <a:latin typeface="Calibri"/>
                <a:cs typeface="Calibri"/>
              </a:rPr>
              <a:t>не</a:t>
            </a:r>
            <a:r>
              <a:rPr sz="1733" spc="-10" dirty="0">
                <a:solidFill>
                  <a:schemeClr val="accent6">
                    <a:lumMod val="50000"/>
                  </a:schemeClr>
                </a:solidFill>
                <a:latin typeface="Calibri"/>
                <a:cs typeface="Calibri"/>
              </a:rPr>
              <a:t> </a:t>
            </a:r>
            <a:r>
              <a:rPr sz="1733" dirty="0">
                <a:solidFill>
                  <a:schemeClr val="accent6">
                    <a:lumMod val="50000"/>
                  </a:schemeClr>
                </a:solidFill>
                <a:latin typeface="Calibri"/>
                <a:cs typeface="Calibri"/>
              </a:rPr>
              <a:t>контрастировать с </a:t>
            </a:r>
            <a:r>
              <a:rPr sz="1733" spc="-17" dirty="0">
                <a:solidFill>
                  <a:schemeClr val="accent6">
                    <a:lumMod val="50000"/>
                  </a:schemeClr>
                </a:solidFill>
                <a:latin typeface="Calibri"/>
                <a:cs typeface="Calibri"/>
              </a:rPr>
              <a:t>ним</a:t>
            </a:r>
            <a:endParaRPr sz="1733" dirty="0">
              <a:solidFill>
                <a:schemeClr val="accent6">
                  <a:lumMod val="50000"/>
                </a:schemeClr>
              </a:solidFill>
              <a:latin typeface="Calibri"/>
              <a:cs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69870469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object 2"/>
          <p:cNvSpPr/>
          <p:nvPr/>
        </p:nvSpPr>
        <p:spPr>
          <a:xfrm>
            <a:off x="283463" y="301752"/>
            <a:ext cx="11626427" cy="6247553"/>
          </a:xfrm>
          <a:custGeom>
            <a:avLst/>
            <a:gdLst/>
            <a:ahLst/>
            <a:cxnLst/>
            <a:rect l="l" t="t" r="r" b="b"/>
            <a:pathLst>
              <a:path w="17439640" h="9371330">
                <a:moveTo>
                  <a:pt x="17439132" y="0"/>
                </a:moveTo>
                <a:lnTo>
                  <a:pt x="0" y="0"/>
                </a:lnTo>
                <a:lnTo>
                  <a:pt x="0" y="9371076"/>
                </a:lnTo>
                <a:lnTo>
                  <a:pt x="17439132" y="9371076"/>
                </a:lnTo>
                <a:lnTo>
                  <a:pt x="17439132" y="0"/>
                </a:lnTo>
                <a:close/>
              </a:path>
            </a:pathLst>
          </a:custGeom>
          <a:solidFill>
            <a:srgbClr val="F4F4F4"/>
          </a:solidFill>
        </p:spPr>
        <p:txBody>
          <a:bodyPr wrap="square" lIns="0" tIns="0" rIns="0" bIns="0" rtlCol="0"/>
          <a:lstStyle/>
          <a:p>
            <a:endParaRPr sz="1200"/>
          </a:p>
        </p:txBody>
      </p:sp>
      <p:pic>
        <p:nvPicPr>
          <p:cNvPr id="2" name="object 2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1457465" y="2096901"/>
            <a:ext cx="9277068" cy="4208929"/>
          </a:xfrm>
          <a:prstGeom prst="rect">
            <a:avLst/>
          </a:prstGeom>
        </p:spPr>
      </p:pic>
      <p:sp>
        <p:nvSpPr>
          <p:cNvPr id="3" name="object 6"/>
          <p:cNvSpPr txBox="1"/>
          <p:nvPr/>
        </p:nvSpPr>
        <p:spPr>
          <a:xfrm>
            <a:off x="502352" y="1225049"/>
            <a:ext cx="11187295" cy="628377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 marR="5080">
              <a:lnSpc>
                <a:spcPct val="100000"/>
              </a:lnSpc>
              <a:spcBef>
                <a:spcPts val="100"/>
              </a:spcBef>
            </a:pPr>
            <a:r>
              <a:rPr sz="2000" b="1" dirty="0">
                <a:cs typeface="Verdana"/>
              </a:rPr>
              <a:t>Инфографика </a:t>
            </a:r>
            <a:r>
              <a:rPr sz="2000" dirty="0">
                <a:cs typeface="Verdana"/>
              </a:rPr>
              <a:t>— это </a:t>
            </a:r>
            <a:r>
              <a:rPr sz="2000" b="1" dirty="0">
                <a:cs typeface="Verdana"/>
              </a:rPr>
              <a:t>графический способ подачи информации и данных</a:t>
            </a:r>
            <a:r>
              <a:rPr sz="2000" dirty="0">
                <a:cs typeface="Verdana"/>
              </a:rPr>
              <a:t>, целью которого является ясная визуализация сложной информации</a:t>
            </a:r>
          </a:p>
        </p:txBody>
      </p:sp>
      <p:sp>
        <p:nvSpPr>
          <p:cNvPr id="6" name="Прямоугольник 5"/>
          <p:cNvSpPr/>
          <p:nvPr/>
        </p:nvSpPr>
        <p:spPr>
          <a:xfrm>
            <a:off x="4863133" y="241186"/>
            <a:ext cx="2465739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ru-RU" sz="3200" b="1" dirty="0" err="1" smtClean="0">
                <a:solidFill>
                  <a:srgbClr val="002060"/>
                </a:solidFill>
                <a:latin typeface="+mj-lt"/>
                <a:ea typeface="Times New Roman" panose="02020603050405020304" pitchFamily="18" charset="0"/>
              </a:rPr>
              <a:t>Инфографика</a:t>
            </a:r>
            <a:endParaRPr lang="ru-RU" sz="3200" b="1" dirty="0">
              <a:solidFill>
                <a:srgbClr val="002060"/>
              </a:solidFill>
              <a:latin typeface="+mj-lt"/>
            </a:endParaRPr>
          </a:p>
        </p:txBody>
      </p:sp>
    </p:spTree>
    <p:extLst>
      <p:ext uri="{BB962C8B-B14F-4D97-AF65-F5344CB8AC3E}">
        <p14:creationId xmlns:p14="http://schemas.microsoft.com/office/powerpoint/2010/main" val="37337989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1568959" y="241186"/>
            <a:ext cx="9054082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ru-RU" sz="3200" b="1" dirty="0">
                <a:solidFill>
                  <a:srgbClr val="002060"/>
                </a:solidFill>
                <a:latin typeface="+mj-lt"/>
                <a:ea typeface="Times New Roman" panose="02020603050405020304" pitchFamily="18" charset="0"/>
              </a:rPr>
              <a:t>Требования к содержанию информации на слайдах </a:t>
            </a:r>
            <a:endParaRPr lang="ru-RU" sz="3200" b="1" dirty="0">
              <a:solidFill>
                <a:srgbClr val="002060"/>
              </a:solidFill>
              <a:latin typeface="+mj-lt"/>
            </a:endParaRPr>
          </a:p>
        </p:txBody>
      </p:sp>
      <p:sp>
        <p:nvSpPr>
          <p:cNvPr id="16" name="Полилиния 15"/>
          <p:cNvSpPr/>
          <p:nvPr/>
        </p:nvSpPr>
        <p:spPr>
          <a:xfrm>
            <a:off x="7834964" y="1080622"/>
            <a:ext cx="3985561" cy="1980212"/>
          </a:xfrm>
          <a:custGeom>
            <a:avLst/>
            <a:gdLst>
              <a:gd name="connsiteX0" fmla="*/ 0 w 2628042"/>
              <a:gd name="connsiteY0" fmla="*/ 257720 h 1546290"/>
              <a:gd name="connsiteX1" fmla="*/ 257720 w 2628042"/>
              <a:gd name="connsiteY1" fmla="*/ 0 h 1546290"/>
              <a:gd name="connsiteX2" fmla="*/ 2370322 w 2628042"/>
              <a:gd name="connsiteY2" fmla="*/ 0 h 1546290"/>
              <a:gd name="connsiteX3" fmla="*/ 2628042 w 2628042"/>
              <a:gd name="connsiteY3" fmla="*/ 257720 h 1546290"/>
              <a:gd name="connsiteX4" fmla="*/ 2628042 w 2628042"/>
              <a:gd name="connsiteY4" fmla="*/ 1288570 h 1546290"/>
              <a:gd name="connsiteX5" fmla="*/ 2370322 w 2628042"/>
              <a:gd name="connsiteY5" fmla="*/ 1546290 h 1546290"/>
              <a:gd name="connsiteX6" fmla="*/ 257720 w 2628042"/>
              <a:gd name="connsiteY6" fmla="*/ 1546290 h 1546290"/>
              <a:gd name="connsiteX7" fmla="*/ 0 w 2628042"/>
              <a:gd name="connsiteY7" fmla="*/ 1288570 h 1546290"/>
              <a:gd name="connsiteX8" fmla="*/ 0 w 2628042"/>
              <a:gd name="connsiteY8" fmla="*/ 257720 h 154629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2628042" h="1546290">
                <a:moveTo>
                  <a:pt x="0" y="257720"/>
                </a:moveTo>
                <a:cubicBezTo>
                  <a:pt x="0" y="115385"/>
                  <a:pt x="115385" y="0"/>
                  <a:pt x="257720" y="0"/>
                </a:cubicBezTo>
                <a:lnTo>
                  <a:pt x="2370322" y="0"/>
                </a:lnTo>
                <a:cubicBezTo>
                  <a:pt x="2512657" y="0"/>
                  <a:pt x="2628042" y="115385"/>
                  <a:pt x="2628042" y="257720"/>
                </a:cubicBezTo>
                <a:lnTo>
                  <a:pt x="2628042" y="1288570"/>
                </a:lnTo>
                <a:cubicBezTo>
                  <a:pt x="2628042" y="1430905"/>
                  <a:pt x="2512657" y="1546290"/>
                  <a:pt x="2370322" y="1546290"/>
                </a:cubicBezTo>
                <a:lnTo>
                  <a:pt x="257720" y="1546290"/>
                </a:lnTo>
                <a:cubicBezTo>
                  <a:pt x="115385" y="1546290"/>
                  <a:pt x="0" y="1430905"/>
                  <a:pt x="0" y="1288570"/>
                </a:cubicBezTo>
                <a:lnTo>
                  <a:pt x="0" y="257720"/>
                </a:lnTo>
                <a:close/>
              </a:path>
            </a:pathLst>
          </a:custGeom>
          <a:gradFill flip="none" rotWithShape="1">
            <a:gsLst>
              <a:gs pos="0">
                <a:schemeClr val="accent1">
                  <a:tint val="66000"/>
                  <a:satMod val="160000"/>
                </a:schemeClr>
              </a:gs>
              <a:gs pos="5000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path path="circle">
              <a:fillToRect l="50000" t="50000" r="50000" b="50000"/>
            </a:path>
            <a:tileRect/>
          </a:gradFill>
        </p:spPr>
        <p:style>
          <a:lnRef idx="2">
            <a:schemeClr val="lt1">
              <a:hueOff val="0"/>
              <a:satOff val="0"/>
              <a:lumOff val="0"/>
              <a:alphaOff val="0"/>
            </a:schemeClr>
          </a:lnRef>
          <a:fillRef idx="1">
            <a:schemeClr val="accent1">
              <a:hueOff val="0"/>
              <a:satOff val="0"/>
              <a:lumOff val="0"/>
              <a:alphaOff val="0"/>
            </a:schemeClr>
          </a:fillRef>
          <a:effectRef idx="0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163114" tIns="119299" rIns="163114" bIns="119299" numCol="1" spcCol="1270" anchor="ctr" anchorCtr="0">
            <a:noAutofit/>
          </a:bodyPr>
          <a:lstStyle/>
          <a:p>
            <a:pPr algn="ctr"/>
            <a:r>
              <a:rPr lang="ru-RU" sz="2400" b="1" dirty="0">
                <a:solidFill>
                  <a:srgbClr val="FF0000"/>
                </a:solidFill>
              </a:rPr>
              <a:t>Помните</a:t>
            </a:r>
            <a:r>
              <a:rPr lang="ru-RU" sz="2400" b="1" dirty="0" smtClean="0">
                <a:solidFill>
                  <a:srgbClr val="FF0000"/>
                </a:solidFill>
              </a:rPr>
              <a:t>!</a:t>
            </a:r>
          </a:p>
          <a:p>
            <a:pPr algn="ctr">
              <a:lnSpc>
                <a:spcPct val="120000"/>
              </a:lnSpc>
            </a:pPr>
            <a:r>
              <a:rPr lang="ru-RU" sz="2000" dirty="0" smtClean="0">
                <a:solidFill>
                  <a:srgbClr val="000000"/>
                </a:solidFill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Ваша цель - создать </a:t>
            </a:r>
            <a:r>
              <a:rPr lang="ru-RU" sz="2000" dirty="0">
                <a:solidFill>
                  <a:srgbClr val="000000"/>
                </a:solidFill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эффективные и понятные </a:t>
            </a:r>
            <a:r>
              <a:rPr lang="ru-RU" sz="2000" dirty="0" smtClean="0">
                <a:solidFill>
                  <a:srgbClr val="000000"/>
                </a:solidFill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слайды для успешной передачи </a:t>
            </a:r>
            <a:r>
              <a:rPr lang="ru-RU" sz="2000" dirty="0">
                <a:solidFill>
                  <a:srgbClr val="000000"/>
                </a:solidFill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информации вашей </a:t>
            </a:r>
            <a:r>
              <a:rPr lang="ru-RU" sz="2000" dirty="0" smtClean="0">
                <a:solidFill>
                  <a:srgbClr val="000000"/>
                </a:solidFill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аудитории</a:t>
            </a:r>
            <a:endParaRPr lang="ru-RU" sz="20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grpSp>
        <p:nvGrpSpPr>
          <p:cNvPr id="20" name="Группа 19"/>
          <p:cNvGrpSpPr/>
          <p:nvPr/>
        </p:nvGrpSpPr>
        <p:grpSpPr>
          <a:xfrm>
            <a:off x="1177460" y="1065760"/>
            <a:ext cx="6159584" cy="5455668"/>
            <a:chOff x="956085" y="1065760"/>
            <a:chExt cx="6159584" cy="5455668"/>
          </a:xfrm>
          <a:solidFill>
            <a:schemeClr val="accent5">
              <a:lumMod val="40000"/>
              <a:lumOff val="60000"/>
            </a:schemeClr>
          </a:solidFill>
        </p:grpSpPr>
        <p:sp>
          <p:nvSpPr>
            <p:cNvPr id="21" name="Круговая стрелка 20"/>
            <p:cNvSpPr/>
            <p:nvPr/>
          </p:nvSpPr>
          <p:spPr>
            <a:xfrm>
              <a:off x="1410564" y="1077665"/>
              <a:ext cx="5443763" cy="5443763"/>
            </a:xfrm>
            <a:prstGeom prst="circularArrow">
              <a:avLst>
                <a:gd name="adj1" fmla="val 5544"/>
                <a:gd name="adj2" fmla="val 330680"/>
                <a:gd name="adj3" fmla="val 14640608"/>
                <a:gd name="adj4" fmla="val 16879136"/>
                <a:gd name="adj5" fmla="val 5757"/>
              </a:avLst>
            </a:prstGeom>
            <a:grpFill/>
          </p:spPr>
          <p:style>
            <a:lnRef idx="0">
              <a:schemeClr val="accen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tint val="40000"/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tint val="40000"/>
                <a:hueOff val="0"/>
                <a:satOff val="0"/>
                <a:lumOff val="0"/>
                <a:alphaOff val="0"/>
              </a:schemeClr>
            </a:effectRef>
            <a:fontRef idx="minor">
              <a:schemeClr val="dk1">
                <a:hueOff val="0"/>
                <a:satOff val="0"/>
                <a:lumOff val="0"/>
                <a:alphaOff val="0"/>
              </a:schemeClr>
            </a:fontRef>
          </p:style>
        </p:sp>
        <p:sp>
          <p:nvSpPr>
            <p:cNvPr id="22" name="Полилиния 21"/>
            <p:cNvSpPr/>
            <p:nvPr/>
          </p:nvSpPr>
          <p:spPr>
            <a:xfrm>
              <a:off x="3604465" y="1065760"/>
              <a:ext cx="1543843" cy="771921"/>
            </a:xfrm>
            <a:custGeom>
              <a:avLst/>
              <a:gdLst>
                <a:gd name="connsiteX0" fmla="*/ 0 w 1543843"/>
                <a:gd name="connsiteY0" fmla="*/ 128656 h 771921"/>
                <a:gd name="connsiteX1" fmla="*/ 128656 w 1543843"/>
                <a:gd name="connsiteY1" fmla="*/ 0 h 771921"/>
                <a:gd name="connsiteX2" fmla="*/ 1415187 w 1543843"/>
                <a:gd name="connsiteY2" fmla="*/ 0 h 771921"/>
                <a:gd name="connsiteX3" fmla="*/ 1543843 w 1543843"/>
                <a:gd name="connsiteY3" fmla="*/ 128656 h 771921"/>
                <a:gd name="connsiteX4" fmla="*/ 1543843 w 1543843"/>
                <a:gd name="connsiteY4" fmla="*/ 643265 h 771921"/>
                <a:gd name="connsiteX5" fmla="*/ 1415187 w 1543843"/>
                <a:gd name="connsiteY5" fmla="*/ 771921 h 771921"/>
                <a:gd name="connsiteX6" fmla="*/ 128656 w 1543843"/>
                <a:gd name="connsiteY6" fmla="*/ 771921 h 771921"/>
                <a:gd name="connsiteX7" fmla="*/ 0 w 1543843"/>
                <a:gd name="connsiteY7" fmla="*/ 643265 h 771921"/>
                <a:gd name="connsiteX8" fmla="*/ 0 w 1543843"/>
                <a:gd name="connsiteY8" fmla="*/ 128656 h 77192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1543843" h="771921">
                  <a:moveTo>
                    <a:pt x="0" y="128656"/>
                  </a:moveTo>
                  <a:cubicBezTo>
                    <a:pt x="0" y="57601"/>
                    <a:pt x="57601" y="0"/>
                    <a:pt x="128656" y="0"/>
                  </a:cubicBezTo>
                  <a:lnTo>
                    <a:pt x="1415187" y="0"/>
                  </a:lnTo>
                  <a:cubicBezTo>
                    <a:pt x="1486242" y="0"/>
                    <a:pt x="1543843" y="57601"/>
                    <a:pt x="1543843" y="128656"/>
                  </a:cubicBezTo>
                  <a:lnTo>
                    <a:pt x="1543843" y="643265"/>
                  </a:lnTo>
                  <a:cubicBezTo>
                    <a:pt x="1543843" y="714320"/>
                    <a:pt x="1486242" y="771921"/>
                    <a:pt x="1415187" y="771921"/>
                  </a:cubicBezTo>
                  <a:lnTo>
                    <a:pt x="128656" y="771921"/>
                  </a:lnTo>
                  <a:cubicBezTo>
                    <a:pt x="57601" y="771921"/>
                    <a:pt x="0" y="714320"/>
                    <a:pt x="0" y="643265"/>
                  </a:cubicBezTo>
                  <a:lnTo>
                    <a:pt x="0" y="128656"/>
                  </a:lnTo>
                  <a:close/>
                </a:path>
              </a:pathLst>
            </a:custGeom>
            <a:solidFill>
              <a:schemeClr val="bg1"/>
            </a:solidFill>
            <a:ln w="38100">
              <a:solidFill>
                <a:srgbClr val="7030A0"/>
              </a:solidFill>
            </a:ln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83402" tIns="83402" rIns="83402" bIns="83402" numCol="1" spcCol="1270" anchor="ctr" anchorCtr="0">
              <a:noAutofit/>
            </a:bodyPr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ct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lang="ru-RU" kern="1200" dirty="0" smtClean="0">
                  <a:solidFill>
                    <a:srgbClr val="000000"/>
                  </a:solidFill>
                  <a:latin typeface="Calibri" panose="020F0502020204030204" pitchFamily="34" charset="0"/>
                  <a:ea typeface="Times New Roman" panose="02020603050405020304" pitchFamily="18" charset="0"/>
                  <a:cs typeface="Times New Roman" panose="02020603050405020304" pitchFamily="18" charset="0"/>
                </a:rPr>
                <a:t>1. Ясность</a:t>
              </a:r>
              <a:br>
                <a:rPr lang="ru-RU" kern="1200" dirty="0" smtClean="0">
                  <a:solidFill>
                    <a:srgbClr val="000000"/>
                  </a:solidFill>
                  <a:latin typeface="Calibri" panose="020F0502020204030204" pitchFamily="34" charset="0"/>
                  <a:ea typeface="Times New Roman" panose="02020603050405020304" pitchFamily="18" charset="0"/>
                  <a:cs typeface="Times New Roman" panose="02020603050405020304" pitchFamily="18" charset="0"/>
                </a:rPr>
              </a:br>
              <a:r>
                <a:rPr lang="ru-RU" kern="1200" dirty="0" smtClean="0">
                  <a:solidFill>
                    <a:srgbClr val="000000"/>
                  </a:solidFill>
                  <a:latin typeface="Calibri" panose="020F0502020204030204" pitchFamily="34" charset="0"/>
                  <a:ea typeface="Times New Roman" panose="02020603050405020304" pitchFamily="18" charset="0"/>
                  <a:cs typeface="Times New Roman" panose="02020603050405020304" pitchFamily="18" charset="0"/>
                </a:rPr>
                <a:t> и краткость</a:t>
              </a:r>
              <a:endParaRPr lang="ru-RU" kern="1200" dirty="0" smtClean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endParaRPr>
            </a:p>
          </p:txBody>
        </p:sp>
        <p:sp>
          <p:nvSpPr>
            <p:cNvPr id="23" name="Полилиния 22"/>
            <p:cNvSpPr/>
            <p:nvPr/>
          </p:nvSpPr>
          <p:spPr>
            <a:xfrm>
              <a:off x="5275191" y="4633066"/>
              <a:ext cx="1543843" cy="771921"/>
            </a:xfrm>
            <a:custGeom>
              <a:avLst/>
              <a:gdLst>
                <a:gd name="connsiteX0" fmla="*/ 0 w 1543843"/>
                <a:gd name="connsiteY0" fmla="*/ 128656 h 771921"/>
                <a:gd name="connsiteX1" fmla="*/ 128656 w 1543843"/>
                <a:gd name="connsiteY1" fmla="*/ 0 h 771921"/>
                <a:gd name="connsiteX2" fmla="*/ 1415187 w 1543843"/>
                <a:gd name="connsiteY2" fmla="*/ 0 h 771921"/>
                <a:gd name="connsiteX3" fmla="*/ 1543843 w 1543843"/>
                <a:gd name="connsiteY3" fmla="*/ 128656 h 771921"/>
                <a:gd name="connsiteX4" fmla="*/ 1543843 w 1543843"/>
                <a:gd name="connsiteY4" fmla="*/ 643265 h 771921"/>
                <a:gd name="connsiteX5" fmla="*/ 1415187 w 1543843"/>
                <a:gd name="connsiteY5" fmla="*/ 771921 h 771921"/>
                <a:gd name="connsiteX6" fmla="*/ 128656 w 1543843"/>
                <a:gd name="connsiteY6" fmla="*/ 771921 h 771921"/>
                <a:gd name="connsiteX7" fmla="*/ 0 w 1543843"/>
                <a:gd name="connsiteY7" fmla="*/ 643265 h 771921"/>
                <a:gd name="connsiteX8" fmla="*/ 0 w 1543843"/>
                <a:gd name="connsiteY8" fmla="*/ 128656 h 77192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1543843" h="771921">
                  <a:moveTo>
                    <a:pt x="0" y="128656"/>
                  </a:moveTo>
                  <a:cubicBezTo>
                    <a:pt x="0" y="57601"/>
                    <a:pt x="57601" y="0"/>
                    <a:pt x="128656" y="0"/>
                  </a:cubicBezTo>
                  <a:lnTo>
                    <a:pt x="1415187" y="0"/>
                  </a:lnTo>
                  <a:cubicBezTo>
                    <a:pt x="1486242" y="0"/>
                    <a:pt x="1543843" y="57601"/>
                    <a:pt x="1543843" y="128656"/>
                  </a:cubicBezTo>
                  <a:lnTo>
                    <a:pt x="1543843" y="643265"/>
                  </a:lnTo>
                  <a:cubicBezTo>
                    <a:pt x="1543843" y="714320"/>
                    <a:pt x="1486242" y="771921"/>
                    <a:pt x="1415187" y="771921"/>
                  </a:cubicBezTo>
                  <a:lnTo>
                    <a:pt x="128656" y="771921"/>
                  </a:lnTo>
                  <a:cubicBezTo>
                    <a:pt x="57601" y="771921"/>
                    <a:pt x="0" y="714320"/>
                    <a:pt x="0" y="643265"/>
                  </a:cubicBezTo>
                  <a:lnTo>
                    <a:pt x="0" y="128656"/>
                  </a:lnTo>
                  <a:close/>
                </a:path>
              </a:pathLst>
            </a:custGeom>
            <a:solidFill>
              <a:schemeClr val="bg1"/>
            </a:solidFill>
            <a:ln w="38100">
              <a:solidFill>
                <a:srgbClr val="CD75B1"/>
              </a:solidFill>
            </a:ln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83402" tIns="83402" rIns="83402" bIns="83402" numCol="1" spcCol="1270" anchor="ctr" anchorCtr="0">
              <a:noAutofit/>
            </a:bodyPr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ct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lang="ru-RU" kern="1200" dirty="0" smtClean="0">
                  <a:solidFill>
                    <a:srgbClr val="000000"/>
                  </a:solidFill>
                  <a:latin typeface="Calibri" panose="020F0502020204030204" pitchFamily="34" charset="0"/>
                  <a:ea typeface="Times New Roman" panose="02020603050405020304" pitchFamily="18" charset="0"/>
                  <a:cs typeface="Times New Roman" panose="02020603050405020304" pitchFamily="18" charset="0"/>
                </a:rPr>
                <a:t>4. Шрифты</a:t>
              </a:r>
              <a:br>
                <a:rPr lang="ru-RU" kern="1200" dirty="0" smtClean="0">
                  <a:solidFill>
                    <a:srgbClr val="000000"/>
                  </a:solidFill>
                  <a:latin typeface="Calibri" panose="020F0502020204030204" pitchFamily="34" charset="0"/>
                  <a:ea typeface="Times New Roman" panose="02020603050405020304" pitchFamily="18" charset="0"/>
                  <a:cs typeface="Times New Roman" panose="02020603050405020304" pitchFamily="18" charset="0"/>
                </a:rPr>
              </a:br>
              <a:r>
                <a:rPr lang="ru-RU" kern="1200" dirty="0" smtClean="0">
                  <a:solidFill>
                    <a:srgbClr val="000000"/>
                  </a:solidFill>
                  <a:latin typeface="Calibri" panose="020F0502020204030204" pitchFamily="34" charset="0"/>
                  <a:ea typeface="Times New Roman" panose="02020603050405020304" pitchFamily="18" charset="0"/>
                  <a:cs typeface="Times New Roman" panose="02020603050405020304" pitchFamily="18" charset="0"/>
                </a:rPr>
                <a:t> и цвета</a:t>
              </a:r>
              <a:endParaRPr lang="ru-RU" kern="1200" dirty="0" smtClean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endParaRPr>
            </a:p>
          </p:txBody>
        </p:sp>
        <p:sp>
          <p:nvSpPr>
            <p:cNvPr id="24" name="Полилиния 23"/>
            <p:cNvSpPr/>
            <p:nvPr/>
          </p:nvSpPr>
          <p:spPr>
            <a:xfrm>
              <a:off x="3522255" y="5749507"/>
              <a:ext cx="1543843" cy="771921"/>
            </a:xfrm>
            <a:custGeom>
              <a:avLst/>
              <a:gdLst>
                <a:gd name="connsiteX0" fmla="*/ 0 w 1543843"/>
                <a:gd name="connsiteY0" fmla="*/ 128656 h 771921"/>
                <a:gd name="connsiteX1" fmla="*/ 128656 w 1543843"/>
                <a:gd name="connsiteY1" fmla="*/ 0 h 771921"/>
                <a:gd name="connsiteX2" fmla="*/ 1415187 w 1543843"/>
                <a:gd name="connsiteY2" fmla="*/ 0 h 771921"/>
                <a:gd name="connsiteX3" fmla="*/ 1543843 w 1543843"/>
                <a:gd name="connsiteY3" fmla="*/ 128656 h 771921"/>
                <a:gd name="connsiteX4" fmla="*/ 1543843 w 1543843"/>
                <a:gd name="connsiteY4" fmla="*/ 643265 h 771921"/>
                <a:gd name="connsiteX5" fmla="*/ 1415187 w 1543843"/>
                <a:gd name="connsiteY5" fmla="*/ 771921 h 771921"/>
                <a:gd name="connsiteX6" fmla="*/ 128656 w 1543843"/>
                <a:gd name="connsiteY6" fmla="*/ 771921 h 771921"/>
                <a:gd name="connsiteX7" fmla="*/ 0 w 1543843"/>
                <a:gd name="connsiteY7" fmla="*/ 643265 h 771921"/>
                <a:gd name="connsiteX8" fmla="*/ 0 w 1543843"/>
                <a:gd name="connsiteY8" fmla="*/ 128656 h 77192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1543843" h="771921">
                  <a:moveTo>
                    <a:pt x="0" y="128656"/>
                  </a:moveTo>
                  <a:cubicBezTo>
                    <a:pt x="0" y="57601"/>
                    <a:pt x="57601" y="0"/>
                    <a:pt x="128656" y="0"/>
                  </a:cubicBezTo>
                  <a:lnTo>
                    <a:pt x="1415187" y="0"/>
                  </a:lnTo>
                  <a:cubicBezTo>
                    <a:pt x="1486242" y="0"/>
                    <a:pt x="1543843" y="57601"/>
                    <a:pt x="1543843" y="128656"/>
                  </a:cubicBezTo>
                  <a:lnTo>
                    <a:pt x="1543843" y="643265"/>
                  </a:lnTo>
                  <a:cubicBezTo>
                    <a:pt x="1543843" y="714320"/>
                    <a:pt x="1486242" y="771921"/>
                    <a:pt x="1415187" y="771921"/>
                  </a:cubicBezTo>
                  <a:lnTo>
                    <a:pt x="128656" y="771921"/>
                  </a:lnTo>
                  <a:cubicBezTo>
                    <a:pt x="57601" y="771921"/>
                    <a:pt x="0" y="714320"/>
                    <a:pt x="0" y="643265"/>
                  </a:cubicBezTo>
                  <a:lnTo>
                    <a:pt x="0" y="128656"/>
                  </a:lnTo>
                  <a:close/>
                </a:path>
              </a:pathLst>
            </a:custGeom>
            <a:solidFill>
              <a:schemeClr val="bg1"/>
            </a:solidFill>
            <a:ln w="38100">
              <a:solidFill>
                <a:schemeClr val="accent6">
                  <a:lumMod val="75000"/>
                </a:schemeClr>
              </a:solidFill>
            </a:ln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83402" tIns="83402" rIns="83402" bIns="83402" numCol="1" spcCol="1270" anchor="ctr" anchorCtr="0">
              <a:noAutofit/>
            </a:bodyPr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ct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lang="ru-RU" kern="1200" dirty="0" smtClean="0">
                  <a:solidFill>
                    <a:srgbClr val="000000"/>
                  </a:solidFill>
                  <a:latin typeface="Calibri" panose="020F0502020204030204" pitchFamily="34" charset="0"/>
                  <a:ea typeface="Times New Roman" panose="02020603050405020304" pitchFamily="18" charset="0"/>
                  <a:cs typeface="Times New Roman" panose="02020603050405020304" pitchFamily="18" charset="0"/>
                </a:rPr>
                <a:t>5. Тема</a:t>
              </a:r>
              <a:br>
                <a:rPr lang="ru-RU" kern="1200" dirty="0" smtClean="0">
                  <a:solidFill>
                    <a:srgbClr val="000000"/>
                  </a:solidFill>
                  <a:latin typeface="Calibri" panose="020F0502020204030204" pitchFamily="34" charset="0"/>
                  <a:ea typeface="Times New Roman" panose="02020603050405020304" pitchFamily="18" charset="0"/>
                  <a:cs typeface="Times New Roman" panose="02020603050405020304" pitchFamily="18" charset="0"/>
                </a:rPr>
              </a:br>
              <a:r>
                <a:rPr lang="ru-RU" kern="1200" dirty="0" smtClean="0">
                  <a:solidFill>
                    <a:srgbClr val="000000"/>
                  </a:solidFill>
                  <a:latin typeface="Calibri" panose="020F0502020204030204" pitchFamily="34" charset="0"/>
                  <a:ea typeface="Times New Roman" panose="02020603050405020304" pitchFamily="18" charset="0"/>
                  <a:cs typeface="Times New Roman" panose="02020603050405020304" pitchFamily="18" charset="0"/>
                </a:rPr>
                <a:t> и стиль</a:t>
              </a:r>
              <a:endParaRPr lang="ru-RU" kern="1200" dirty="0" smtClean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endParaRPr>
            </a:p>
          </p:txBody>
        </p:sp>
        <p:sp>
          <p:nvSpPr>
            <p:cNvPr id="25" name="Полилиния 24"/>
            <p:cNvSpPr/>
            <p:nvPr/>
          </p:nvSpPr>
          <p:spPr>
            <a:xfrm>
              <a:off x="5534527" y="3331398"/>
              <a:ext cx="1581142" cy="771921"/>
            </a:xfrm>
            <a:custGeom>
              <a:avLst/>
              <a:gdLst>
                <a:gd name="connsiteX0" fmla="*/ 0 w 1543843"/>
                <a:gd name="connsiteY0" fmla="*/ 128656 h 771921"/>
                <a:gd name="connsiteX1" fmla="*/ 128656 w 1543843"/>
                <a:gd name="connsiteY1" fmla="*/ 0 h 771921"/>
                <a:gd name="connsiteX2" fmla="*/ 1415187 w 1543843"/>
                <a:gd name="connsiteY2" fmla="*/ 0 h 771921"/>
                <a:gd name="connsiteX3" fmla="*/ 1543843 w 1543843"/>
                <a:gd name="connsiteY3" fmla="*/ 128656 h 771921"/>
                <a:gd name="connsiteX4" fmla="*/ 1543843 w 1543843"/>
                <a:gd name="connsiteY4" fmla="*/ 643265 h 771921"/>
                <a:gd name="connsiteX5" fmla="*/ 1415187 w 1543843"/>
                <a:gd name="connsiteY5" fmla="*/ 771921 h 771921"/>
                <a:gd name="connsiteX6" fmla="*/ 128656 w 1543843"/>
                <a:gd name="connsiteY6" fmla="*/ 771921 h 771921"/>
                <a:gd name="connsiteX7" fmla="*/ 0 w 1543843"/>
                <a:gd name="connsiteY7" fmla="*/ 643265 h 771921"/>
                <a:gd name="connsiteX8" fmla="*/ 0 w 1543843"/>
                <a:gd name="connsiteY8" fmla="*/ 128656 h 77192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1543843" h="771921">
                  <a:moveTo>
                    <a:pt x="0" y="128656"/>
                  </a:moveTo>
                  <a:cubicBezTo>
                    <a:pt x="0" y="57601"/>
                    <a:pt x="57601" y="0"/>
                    <a:pt x="128656" y="0"/>
                  </a:cubicBezTo>
                  <a:lnTo>
                    <a:pt x="1415187" y="0"/>
                  </a:lnTo>
                  <a:cubicBezTo>
                    <a:pt x="1486242" y="0"/>
                    <a:pt x="1543843" y="57601"/>
                    <a:pt x="1543843" y="128656"/>
                  </a:cubicBezTo>
                  <a:lnTo>
                    <a:pt x="1543843" y="643265"/>
                  </a:lnTo>
                  <a:cubicBezTo>
                    <a:pt x="1543843" y="714320"/>
                    <a:pt x="1486242" y="771921"/>
                    <a:pt x="1415187" y="771921"/>
                  </a:cubicBezTo>
                  <a:lnTo>
                    <a:pt x="128656" y="771921"/>
                  </a:lnTo>
                  <a:cubicBezTo>
                    <a:pt x="57601" y="771921"/>
                    <a:pt x="0" y="714320"/>
                    <a:pt x="0" y="643265"/>
                  </a:cubicBezTo>
                  <a:lnTo>
                    <a:pt x="0" y="128656"/>
                  </a:lnTo>
                  <a:close/>
                </a:path>
              </a:pathLst>
            </a:custGeom>
            <a:solidFill>
              <a:schemeClr val="bg1"/>
            </a:solidFill>
            <a:ln w="38100">
              <a:solidFill>
                <a:srgbClr val="0167DC"/>
              </a:solidFill>
            </a:ln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83402" tIns="83402" rIns="83402" bIns="83402" numCol="1" spcCol="1270" anchor="ctr" anchorCtr="0">
              <a:noAutofit/>
            </a:bodyPr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ct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lang="ru-RU" kern="1200" dirty="0" smtClean="0">
                  <a:solidFill>
                    <a:srgbClr val="000000"/>
                  </a:solidFill>
                  <a:latin typeface="Calibri" panose="020F0502020204030204" pitchFamily="34" charset="0"/>
                  <a:ea typeface="Times New Roman" panose="02020603050405020304" pitchFamily="18" charset="0"/>
                  <a:cs typeface="Times New Roman" panose="02020603050405020304" pitchFamily="18" charset="0"/>
                </a:rPr>
                <a:t>3. Визуальные элементы</a:t>
              </a:r>
              <a:endParaRPr lang="ru-RU" kern="1200" dirty="0" smtClean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endParaRPr>
            </a:p>
          </p:txBody>
        </p:sp>
        <p:sp>
          <p:nvSpPr>
            <p:cNvPr id="26" name="Полилиния 25"/>
            <p:cNvSpPr/>
            <p:nvPr/>
          </p:nvSpPr>
          <p:spPr>
            <a:xfrm>
              <a:off x="1495591" y="4685629"/>
              <a:ext cx="1719247" cy="771921"/>
            </a:xfrm>
            <a:custGeom>
              <a:avLst/>
              <a:gdLst>
                <a:gd name="connsiteX0" fmla="*/ 0 w 1543843"/>
                <a:gd name="connsiteY0" fmla="*/ 128656 h 771921"/>
                <a:gd name="connsiteX1" fmla="*/ 128656 w 1543843"/>
                <a:gd name="connsiteY1" fmla="*/ 0 h 771921"/>
                <a:gd name="connsiteX2" fmla="*/ 1415187 w 1543843"/>
                <a:gd name="connsiteY2" fmla="*/ 0 h 771921"/>
                <a:gd name="connsiteX3" fmla="*/ 1543843 w 1543843"/>
                <a:gd name="connsiteY3" fmla="*/ 128656 h 771921"/>
                <a:gd name="connsiteX4" fmla="*/ 1543843 w 1543843"/>
                <a:gd name="connsiteY4" fmla="*/ 643265 h 771921"/>
                <a:gd name="connsiteX5" fmla="*/ 1415187 w 1543843"/>
                <a:gd name="connsiteY5" fmla="*/ 771921 h 771921"/>
                <a:gd name="connsiteX6" fmla="*/ 128656 w 1543843"/>
                <a:gd name="connsiteY6" fmla="*/ 771921 h 771921"/>
                <a:gd name="connsiteX7" fmla="*/ 0 w 1543843"/>
                <a:gd name="connsiteY7" fmla="*/ 643265 h 771921"/>
                <a:gd name="connsiteX8" fmla="*/ 0 w 1543843"/>
                <a:gd name="connsiteY8" fmla="*/ 128656 h 77192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1543843" h="771921">
                  <a:moveTo>
                    <a:pt x="0" y="128656"/>
                  </a:moveTo>
                  <a:cubicBezTo>
                    <a:pt x="0" y="57601"/>
                    <a:pt x="57601" y="0"/>
                    <a:pt x="128656" y="0"/>
                  </a:cubicBezTo>
                  <a:lnTo>
                    <a:pt x="1415187" y="0"/>
                  </a:lnTo>
                  <a:cubicBezTo>
                    <a:pt x="1486242" y="0"/>
                    <a:pt x="1543843" y="57601"/>
                    <a:pt x="1543843" y="128656"/>
                  </a:cubicBezTo>
                  <a:lnTo>
                    <a:pt x="1543843" y="643265"/>
                  </a:lnTo>
                  <a:cubicBezTo>
                    <a:pt x="1543843" y="714320"/>
                    <a:pt x="1486242" y="771921"/>
                    <a:pt x="1415187" y="771921"/>
                  </a:cubicBezTo>
                  <a:lnTo>
                    <a:pt x="128656" y="771921"/>
                  </a:lnTo>
                  <a:cubicBezTo>
                    <a:pt x="57601" y="771921"/>
                    <a:pt x="0" y="714320"/>
                    <a:pt x="0" y="643265"/>
                  </a:cubicBezTo>
                  <a:lnTo>
                    <a:pt x="0" y="128656"/>
                  </a:lnTo>
                  <a:close/>
                </a:path>
              </a:pathLst>
            </a:custGeom>
            <a:solidFill>
              <a:schemeClr val="bg1"/>
            </a:solidFill>
            <a:ln w="38100">
              <a:solidFill>
                <a:srgbClr val="0070C0"/>
              </a:solidFill>
            </a:ln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83402" tIns="83402" rIns="83402" bIns="83402" numCol="1" spcCol="1270" anchor="ctr" anchorCtr="0">
              <a:noAutofit/>
            </a:bodyPr>
            <a:lstStyle/>
            <a:p>
              <a:pPr marL="0" marR="0" lvl="0" indent="0" algn="ctr" defTabSz="933450" eaLnBrk="1" fontAlgn="auto" latinLnBrk="0" hangingPunct="1">
                <a:lnSpc>
                  <a:spcPct val="100000"/>
                </a:lnSpc>
                <a:spcBef>
                  <a:spcPct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lang="ru-RU" kern="1200" dirty="0" smtClean="0">
                  <a:solidFill>
                    <a:srgbClr val="000000"/>
                  </a:solidFill>
                  <a:latin typeface="Calibri" panose="020F0502020204030204" pitchFamily="34" charset="0"/>
                  <a:ea typeface="Times New Roman" panose="02020603050405020304" pitchFamily="18" charset="0"/>
                  <a:cs typeface="Times New Roman" panose="02020603050405020304" pitchFamily="18" charset="0"/>
                </a:rPr>
                <a:t>6. Актуальность информации</a:t>
              </a:r>
              <a:endParaRPr lang="ru-RU" kern="1200" dirty="0" smtClean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endParaRPr>
            </a:p>
          </p:txBody>
        </p:sp>
        <p:sp>
          <p:nvSpPr>
            <p:cNvPr id="27" name="Полилиния 26"/>
            <p:cNvSpPr/>
            <p:nvPr/>
          </p:nvSpPr>
          <p:spPr>
            <a:xfrm>
              <a:off x="5324078" y="2062800"/>
              <a:ext cx="1543843" cy="771921"/>
            </a:xfrm>
            <a:custGeom>
              <a:avLst/>
              <a:gdLst>
                <a:gd name="connsiteX0" fmla="*/ 0 w 1543843"/>
                <a:gd name="connsiteY0" fmla="*/ 128656 h 771921"/>
                <a:gd name="connsiteX1" fmla="*/ 128656 w 1543843"/>
                <a:gd name="connsiteY1" fmla="*/ 0 h 771921"/>
                <a:gd name="connsiteX2" fmla="*/ 1415187 w 1543843"/>
                <a:gd name="connsiteY2" fmla="*/ 0 h 771921"/>
                <a:gd name="connsiteX3" fmla="*/ 1543843 w 1543843"/>
                <a:gd name="connsiteY3" fmla="*/ 128656 h 771921"/>
                <a:gd name="connsiteX4" fmla="*/ 1543843 w 1543843"/>
                <a:gd name="connsiteY4" fmla="*/ 643265 h 771921"/>
                <a:gd name="connsiteX5" fmla="*/ 1415187 w 1543843"/>
                <a:gd name="connsiteY5" fmla="*/ 771921 h 771921"/>
                <a:gd name="connsiteX6" fmla="*/ 128656 w 1543843"/>
                <a:gd name="connsiteY6" fmla="*/ 771921 h 771921"/>
                <a:gd name="connsiteX7" fmla="*/ 0 w 1543843"/>
                <a:gd name="connsiteY7" fmla="*/ 643265 h 771921"/>
                <a:gd name="connsiteX8" fmla="*/ 0 w 1543843"/>
                <a:gd name="connsiteY8" fmla="*/ 128656 h 77192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1543843" h="771921">
                  <a:moveTo>
                    <a:pt x="0" y="128656"/>
                  </a:moveTo>
                  <a:cubicBezTo>
                    <a:pt x="0" y="57601"/>
                    <a:pt x="57601" y="0"/>
                    <a:pt x="128656" y="0"/>
                  </a:cubicBezTo>
                  <a:lnTo>
                    <a:pt x="1415187" y="0"/>
                  </a:lnTo>
                  <a:cubicBezTo>
                    <a:pt x="1486242" y="0"/>
                    <a:pt x="1543843" y="57601"/>
                    <a:pt x="1543843" y="128656"/>
                  </a:cubicBezTo>
                  <a:lnTo>
                    <a:pt x="1543843" y="643265"/>
                  </a:lnTo>
                  <a:cubicBezTo>
                    <a:pt x="1543843" y="714320"/>
                    <a:pt x="1486242" y="771921"/>
                    <a:pt x="1415187" y="771921"/>
                  </a:cubicBezTo>
                  <a:lnTo>
                    <a:pt x="128656" y="771921"/>
                  </a:lnTo>
                  <a:cubicBezTo>
                    <a:pt x="57601" y="771921"/>
                    <a:pt x="0" y="714320"/>
                    <a:pt x="0" y="643265"/>
                  </a:cubicBezTo>
                  <a:lnTo>
                    <a:pt x="0" y="128656"/>
                  </a:lnTo>
                  <a:close/>
                </a:path>
              </a:pathLst>
            </a:custGeom>
            <a:solidFill>
              <a:schemeClr val="bg1"/>
            </a:solidFill>
            <a:ln w="38100">
              <a:solidFill>
                <a:schemeClr val="accent4">
                  <a:lumMod val="60000"/>
                  <a:lumOff val="40000"/>
                </a:schemeClr>
              </a:solidFill>
            </a:ln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83402" tIns="83402" rIns="83402" bIns="83402" numCol="1" spcCol="1270" anchor="ctr" anchorCtr="0">
              <a:noAutofit/>
            </a:bodyPr>
            <a:lstStyle/>
            <a:p>
              <a:pPr marR="0" lvl="0" algn="ctr" defTabSz="533400" eaLnBrk="1" fontAlgn="auto" latinLnBrk="0" hangingPunct="1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  <a:buClrTx/>
                <a:buSzTx/>
                <a:buFontTx/>
                <a:tabLst/>
                <a:defRPr/>
              </a:pPr>
              <a:r>
                <a:rPr lang="ru-RU" kern="1200" dirty="0" smtClean="0">
                  <a:solidFill>
                    <a:srgbClr val="000000"/>
                  </a:solidFill>
                  <a:latin typeface="Calibri" panose="020F0502020204030204" pitchFamily="34" charset="0"/>
                  <a:ea typeface="Times New Roman" panose="02020603050405020304" pitchFamily="18" charset="0"/>
                  <a:cs typeface="Times New Roman" panose="02020603050405020304" pitchFamily="18" charset="0"/>
                </a:rPr>
                <a:t>2. Структура</a:t>
              </a:r>
              <a:br>
                <a:rPr lang="ru-RU" kern="1200" dirty="0" smtClean="0">
                  <a:solidFill>
                    <a:srgbClr val="000000"/>
                  </a:solidFill>
                  <a:latin typeface="Calibri" panose="020F0502020204030204" pitchFamily="34" charset="0"/>
                  <a:ea typeface="Times New Roman" panose="02020603050405020304" pitchFamily="18" charset="0"/>
                  <a:cs typeface="Times New Roman" panose="02020603050405020304" pitchFamily="18" charset="0"/>
                </a:rPr>
              </a:br>
              <a:r>
                <a:rPr lang="ru-RU" kern="1200" dirty="0" smtClean="0">
                  <a:solidFill>
                    <a:srgbClr val="000000"/>
                  </a:solidFill>
                  <a:latin typeface="Calibri" panose="020F0502020204030204" pitchFamily="34" charset="0"/>
                  <a:ea typeface="Times New Roman" panose="02020603050405020304" pitchFamily="18" charset="0"/>
                  <a:cs typeface="Times New Roman" panose="02020603050405020304" pitchFamily="18" charset="0"/>
                </a:rPr>
                <a:t> и логика</a:t>
              </a:r>
              <a:endParaRPr lang="ru-RU" kern="1200" dirty="0" smtClean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endParaRPr>
            </a:p>
          </p:txBody>
        </p:sp>
        <p:sp>
          <p:nvSpPr>
            <p:cNvPr id="28" name="Полилиния 27"/>
            <p:cNvSpPr/>
            <p:nvPr/>
          </p:nvSpPr>
          <p:spPr>
            <a:xfrm>
              <a:off x="956085" y="3411738"/>
              <a:ext cx="1887894" cy="771921"/>
            </a:xfrm>
            <a:custGeom>
              <a:avLst/>
              <a:gdLst>
                <a:gd name="connsiteX0" fmla="*/ 0 w 1543843"/>
                <a:gd name="connsiteY0" fmla="*/ 128656 h 771921"/>
                <a:gd name="connsiteX1" fmla="*/ 128656 w 1543843"/>
                <a:gd name="connsiteY1" fmla="*/ 0 h 771921"/>
                <a:gd name="connsiteX2" fmla="*/ 1415187 w 1543843"/>
                <a:gd name="connsiteY2" fmla="*/ 0 h 771921"/>
                <a:gd name="connsiteX3" fmla="*/ 1543843 w 1543843"/>
                <a:gd name="connsiteY3" fmla="*/ 128656 h 771921"/>
                <a:gd name="connsiteX4" fmla="*/ 1543843 w 1543843"/>
                <a:gd name="connsiteY4" fmla="*/ 643265 h 771921"/>
                <a:gd name="connsiteX5" fmla="*/ 1415187 w 1543843"/>
                <a:gd name="connsiteY5" fmla="*/ 771921 h 771921"/>
                <a:gd name="connsiteX6" fmla="*/ 128656 w 1543843"/>
                <a:gd name="connsiteY6" fmla="*/ 771921 h 771921"/>
                <a:gd name="connsiteX7" fmla="*/ 0 w 1543843"/>
                <a:gd name="connsiteY7" fmla="*/ 643265 h 771921"/>
                <a:gd name="connsiteX8" fmla="*/ 0 w 1543843"/>
                <a:gd name="connsiteY8" fmla="*/ 128656 h 77192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1543843" h="771921">
                  <a:moveTo>
                    <a:pt x="0" y="128656"/>
                  </a:moveTo>
                  <a:cubicBezTo>
                    <a:pt x="0" y="57601"/>
                    <a:pt x="57601" y="0"/>
                    <a:pt x="128656" y="0"/>
                  </a:cubicBezTo>
                  <a:lnTo>
                    <a:pt x="1415187" y="0"/>
                  </a:lnTo>
                  <a:cubicBezTo>
                    <a:pt x="1486242" y="0"/>
                    <a:pt x="1543843" y="57601"/>
                    <a:pt x="1543843" y="128656"/>
                  </a:cubicBezTo>
                  <a:lnTo>
                    <a:pt x="1543843" y="643265"/>
                  </a:lnTo>
                  <a:cubicBezTo>
                    <a:pt x="1543843" y="714320"/>
                    <a:pt x="1486242" y="771921"/>
                    <a:pt x="1415187" y="771921"/>
                  </a:cubicBezTo>
                  <a:lnTo>
                    <a:pt x="128656" y="771921"/>
                  </a:lnTo>
                  <a:cubicBezTo>
                    <a:pt x="57601" y="771921"/>
                    <a:pt x="0" y="714320"/>
                    <a:pt x="0" y="643265"/>
                  </a:cubicBezTo>
                  <a:lnTo>
                    <a:pt x="0" y="128656"/>
                  </a:lnTo>
                  <a:close/>
                </a:path>
              </a:pathLst>
            </a:custGeom>
            <a:solidFill>
              <a:schemeClr val="bg1"/>
            </a:solidFill>
            <a:ln w="38100">
              <a:solidFill>
                <a:srgbClr val="FF0000"/>
              </a:solidFill>
            </a:ln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83402" tIns="83402" rIns="83402" bIns="83402" numCol="1" spcCol="1270" anchor="ctr" anchorCtr="0">
              <a:noAutofit/>
            </a:bodyPr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ct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lang="ru-RU" kern="1200" dirty="0" smtClean="0">
                  <a:solidFill>
                    <a:srgbClr val="000000"/>
                  </a:solidFill>
                  <a:latin typeface="Calibri" panose="020F0502020204030204" pitchFamily="34" charset="0"/>
                  <a:ea typeface="Times New Roman" panose="02020603050405020304" pitchFamily="18" charset="0"/>
                  <a:cs typeface="Times New Roman" panose="02020603050405020304" pitchFamily="18" charset="0"/>
                </a:rPr>
                <a:t>7. Минимизация </a:t>
              </a:r>
              <a:r>
                <a:rPr lang="ru-RU" kern="1200" dirty="0" err="1" smtClean="0">
                  <a:solidFill>
                    <a:srgbClr val="000000"/>
                  </a:solidFill>
                  <a:latin typeface="Calibri" panose="020F0502020204030204" pitchFamily="34" charset="0"/>
                  <a:ea typeface="Times New Roman" panose="02020603050405020304" pitchFamily="18" charset="0"/>
                  <a:cs typeface="Times New Roman" panose="02020603050405020304" pitchFamily="18" charset="0"/>
                </a:rPr>
                <a:t>анимаций</a:t>
              </a:r>
              <a:endParaRPr lang="ru-RU" kern="1200" dirty="0" smtClean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endParaRPr>
            </a:p>
          </p:txBody>
        </p:sp>
        <p:sp>
          <p:nvSpPr>
            <p:cNvPr id="29" name="Полилиния 28"/>
            <p:cNvSpPr/>
            <p:nvPr/>
          </p:nvSpPr>
          <p:spPr>
            <a:xfrm>
              <a:off x="1300136" y="1992428"/>
              <a:ext cx="1799199" cy="874781"/>
            </a:xfrm>
            <a:custGeom>
              <a:avLst/>
              <a:gdLst>
                <a:gd name="connsiteX0" fmla="*/ 0 w 1543843"/>
                <a:gd name="connsiteY0" fmla="*/ 128656 h 771921"/>
                <a:gd name="connsiteX1" fmla="*/ 128656 w 1543843"/>
                <a:gd name="connsiteY1" fmla="*/ 0 h 771921"/>
                <a:gd name="connsiteX2" fmla="*/ 1415187 w 1543843"/>
                <a:gd name="connsiteY2" fmla="*/ 0 h 771921"/>
                <a:gd name="connsiteX3" fmla="*/ 1543843 w 1543843"/>
                <a:gd name="connsiteY3" fmla="*/ 128656 h 771921"/>
                <a:gd name="connsiteX4" fmla="*/ 1543843 w 1543843"/>
                <a:gd name="connsiteY4" fmla="*/ 643265 h 771921"/>
                <a:gd name="connsiteX5" fmla="*/ 1415187 w 1543843"/>
                <a:gd name="connsiteY5" fmla="*/ 771921 h 771921"/>
                <a:gd name="connsiteX6" fmla="*/ 128656 w 1543843"/>
                <a:gd name="connsiteY6" fmla="*/ 771921 h 771921"/>
                <a:gd name="connsiteX7" fmla="*/ 0 w 1543843"/>
                <a:gd name="connsiteY7" fmla="*/ 643265 h 771921"/>
                <a:gd name="connsiteX8" fmla="*/ 0 w 1543843"/>
                <a:gd name="connsiteY8" fmla="*/ 128656 h 77192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1543843" h="771921">
                  <a:moveTo>
                    <a:pt x="0" y="128656"/>
                  </a:moveTo>
                  <a:cubicBezTo>
                    <a:pt x="0" y="57601"/>
                    <a:pt x="57601" y="0"/>
                    <a:pt x="128656" y="0"/>
                  </a:cubicBezTo>
                  <a:lnTo>
                    <a:pt x="1415187" y="0"/>
                  </a:lnTo>
                  <a:cubicBezTo>
                    <a:pt x="1486242" y="0"/>
                    <a:pt x="1543843" y="57601"/>
                    <a:pt x="1543843" y="128656"/>
                  </a:cubicBezTo>
                  <a:lnTo>
                    <a:pt x="1543843" y="643265"/>
                  </a:lnTo>
                  <a:cubicBezTo>
                    <a:pt x="1543843" y="714320"/>
                    <a:pt x="1486242" y="771921"/>
                    <a:pt x="1415187" y="771921"/>
                  </a:cubicBezTo>
                  <a:lnTo>
                    <a:pt x="128656" y="771921"/>
                  </a:lnTo>
                  <a:cubicBezTo>
                    <a:pt x="57601" y="771921"/>
                    <a:pt x="0" y="714320"/>
                    <a:pt x="0" y="643265"/>
                  </a:cubicBezTo>
                  <a:lnTo>
                    <a:pt x="0" y="128656"/>
                  </a:lnTo>
                  <a:close/>
                </a:path>
              </a:pathLst>
            </a:custGeom>
            <a:solidFill>
              <a:schemeClr val="bg1"/>
            </a:solidFill>
            <a:ln w="38100">
              <a:solidFill>
                <a:srgbClr val="00FFCC"/>
              </a:solidFill>
            </a:ln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83402" tIns="83402" rIns="83402" bIns="83402" numCol="1" spcCol="1270" anchor="ctr" anchorCtr="0">
              <a:noAutofit/>
            </a:bodyPr>
            <a:lstStyle/>
            <a:p>
              <a:pPr marR="0" lvl="0" algn="ctr" defTabSz="533400" eaLnBrk="1" fontAlgn="auto" latinLnBrk="0" hangingPunct="1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  <a:buClrTx/>
                <a:buSzTx/>
                <a:buFontTx/>
                <a:tabLst/>
                <a:defRPr/>
              </a:pPr>
              <a:r>
                <a:rPr lang="ru-RU" kern="1200" dirty="0" smtClean="0">
                  <a:solidFill>
                    <a:srgbClr val="000000"/>
                  </a:solidFill>
                  <a:latin typeface="Calibri" panose="020F0502020204030204" pitchFamily="34" charset="0"/>
                  <a:ea typeface="Times New Roman" panose="02020603050405020304" pitchFamily="18" charset="0"/>
                  <a:cs typeface="Times New Roman" panose="02020603050405020304" pitchFamily="18" charset="0"/>
                </a:rPr>
                <a:t>8. Краткие выводы и рекомендации</a:t>
              </a:r>
              <a:endParaRPr lang="ru-RU" kern="1200" dirty="0" smtClean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71882034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0" y="0"/>
            <a:ext cx="12192000" cy="6858000"/>
          </a:xfrm>
          <a:custGeom>
            <a:avLst/>
            <a:gdLst/>
            <a:ahLst/>
            <a:cxnLst/>
            <a:rect l="l" t="t" r="r" b="b"/>
            <a:pathLst>
              <a:path w="12192000" h="6858000">
                <a:moveTo>
                  <a:pt x="12192000" y="0"/>
                </a:moveTo>
                <a:lnTo>
                  <a:pt x="0" y="0"/>
                </a:lnTo>
                <a:lnTo>
                  <a:pt x="0" y="6858000"/>
                </a:lnTo>
                <a:lnTo>
                  <a:pt x="12192000" y="6858000"/>
                </a:lnTo>
                <a:lnTo>
                  <a:pt x="12192000" y="0"/>
                </a:lnTo>
                <a:close/>
              </a:path>
            </a:pathLst>
          </a:custGeom>
          <a:solidFill>
            <a:srgbClr val="493967"/>
          </a:solidFill>
        </p:spPr>
        <p:txBody>
          <a:bodyPr wrap="square" lIns="0" tIns="0" rIns="0" bIns="0" rtlCol="0"/>
          <a:lstStyle/>
          <a:p>
            <a:endParaRPr/>
          </a:p>
        </p:txBody>
      </p:sp>
      <p:grpSp>
        <p:nvGrpSpPr>
          <p:cNvPr id="3" name="object 3"/>
          <p:cNvGrpSpPr/>
          <p:nvPr/>
        </p:nvGrpSpPr>
        <p:grpSpPr>
          <a:xfrm>
            <a:off x="371475" y="404814"/>
            <a:ext cx="11449049" cy="6084886"/>
            <a:chOff x="641604" y="641604"/>
            <a:chExt cx="10907395" cy="5573395"/>
          </a:xfrm>
        </p:grpSpPr>
        <p:pic>
          <p:nvPicPr>
            <p:cNvPr id="4" name="object 4"/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641604" y="641604"/>
              <a:ext cx="10907014" cy="5572925"/>
            </a:xfrm>
            <a:prstGeom prst="rect">
              <a:avLst/>
            </a:prstGeom>
          </p:spPr>
        </p:pic>
        <p:pic>
          <p:nvPicPr>
            <p:cNvPr id="5" name="object 5"/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870204" y="873252"/>
              <a:ext cx="10451592" cy="5111496"/>
            </a:xfrm>
            <a:prstGeom prst="rect">
              <a:avLst/>
            </a:prstGeom>
          </p:spPr>
        </p:pic>
      </p:grpSp>
      <p:sp>
        <p:nvSpPr>
          <p:cNvPr id="6" name="TextBox 5"/>
          <p:cNvSpPr txBox="1"/>
          <p:nvPr/>
        </p:nvSpPr>
        <p:spPr>
          <a:xfrm>
            <a:off x="2756111" y="-89531"/>
            <a:ext cx="666310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ru-RU" sz="2800" dirty="0" smtClean="0">
                <a:solidFill>
                  <a:schemeClr val="bg1"/>
                </a:solidFill>
              </a:rPr>
              <a:t>Пример излишне информативного слайда</a:t>
            </a:r>
            <a:endParaRPr lang="ru-RU" sz="2800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4243609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object 2"/>
          <p:cNvSpPr/>
          <p:nvPr/>
        </p:nvSpPr>
        <p:spPr>
          <a:xfrm>
            <a:off x="283463" y="301752"/>
            <a:ext cx="11626427" cy="6247553"/>
          </a:xfrm>
          <a:custGeom>
            <a:avLst/>
            <a:gdLst/>
            <a:ahLst/>
            <a:cxnLst/>
            <a:rect l="l" t="t" r="r" b="b"/>
            <a:pathLst>
              <a:path w="17439640" h="9371330">
                <a:moveTo>
                  <a:pt x="17439132" y="0"/>
                </a:moveTo>
                <a:lnTo>
                  <a:pt x="0" y="0"/>
                </a:lnTo>
                <a:lnTo>
                  <a:pt x="0" y="9371076"/>
                </a:lnTo>
                <a:lnTo>
                  <a:pt x="17439132" y="9371076"/>
                </a:lnTo>
                <a:lnTo>
                  <a:pt x="17439132" y="0"/>
                </a:lnTo>
                <a:close/>
              </a:path>
            </a:pathLst>
          </a:custGeom>
          <a:solidFill>
            <a:srgbClr val="F4F4F4"/>
          </a:solidFill>
        </p:spPr>
        <p:txBody>
          <a:bodyPr wrap="square" lIns="0" tIns="0" rIns="0" bIns="0" rtlCol="0"/>
          <a:lstStyle/>
          <a:p>
            <a:endParaRPr sz="1200"/>
          </a:p>
        </p:txBody>
      </p:sp>
      <p:sp>
        <p:nvSpPr>
          <p:cNvPr id="2" name="Прямоугольник 1"/>
          <p:cNvSpPr/>
          <p:nvPr/>
        </p:nvSpPr>
        <p:spPr>
          <a:xfrm>
            <a:off x="481969" y="247247"/>
            <a:ext cx="11203806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3200" b="1" dirty="0" smtClean="0">
                <a:solidFill>
                  <a:srgbClr val="002060"/>
                </a:solidFill>
                <a:latin typeface="+mj-lt"/>
              </a:rPr>
              <a:t>Требования </a:t>
            </a:r>
            <a:r>
              <a:rPr lang="ru-RU" sz="3200" b="1" dirty="0">
                <a:solidFill>
                  <a:srgbClr val="002060"/>
                </a:solidFill>
                <a:latin typeface="+mj-lt"/>
              </a:rPr>
              <a:t>к текстовой информации в презентациях</a:t>
            </a:r>
          </a:p>
        </p:txBody>
      </p:sp>
      <p:sp>
        <p:nvSpPr>
          <p:cNvPr id="4" name="object 22"/>
          <p:cNvSpPr txBox="1">
            <a:spLocks/>
          </p:cNvSpPr>
          <p:nvPr/>
        </p:nvSpPr>
        <p:spPr>
          <a:xfrm>
            <a:off x="371475" y="871525"/>
            <a:ext cx="11314300" cy="5275803"/>
          </a:xfrm>
          <a:prstGeom prst="rect">
            <a:avLst/>
          </a:prstGeom>
        </p:spPr>
        <p:txBody>
          <a:bodyPr vert="horz" wrap="square" lIns="0" tIns="241300" rIns="0" bIns="0" rtlCol="0">
            <a:sp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539750" indent="0">
              <a:lnSpc>
                <a:spcPct val="100000"/>
              </a:lnSpc>
              <a:spcBef>
                <a:spcPts val="1900"/>
              </a:spcBef>
              <a:buClr>
                <a:srgbClr val="000000"/>
              </a:buClr>
              <a:buNone/>
              <a:tabLst>
                <a:tab pos="1460500" algn="l"/>
                <a:tab pos="2960688" algn="l"/>
                <a:tab pos="3665538" algn="l"/>
                <a:tab pos="5299075" algn="l"/>
                <a:tab pos="7331075" algn="l"/>
              </a:tabLst>
            </a:pPr>
            <a:r>
              <a:rPr lang="ru-RU" dirty="0" smtClean="0"/>
              <a:t>Не перегружать</a:t>
            </a:r>
            <a:r>
              <a:rPr lang="ru-RU" spc="-30" dirty="0" smtClean="0"/>
              <a:t> </a:t>
            </a:r>
            <a:r>
              <a:rPr lang="ru-RU" dirty="0" smtClean="0"/>
              <a:t>слайд</a:t>
            </a:r>
            <a:r>
              <a:rPr lang="ru-RU" spc="-30" dirty="0" smtClean="0"/>
              <a:t> </a:t>
            </a:r>
            <a:r>
              <a:rPr lang="ru-RU" dirty="0" smtClean="0"/>
              <a:t>текстовой</a:t>
            </a:r>
            <a:r>
              <a:rPr lang="ru-RU" spc="-55" dirty="0" smtClean="0"/>
              <a:t> </a:t>
            </a:r>
            <a:r>
              <a:rPr lang="ru-RU" spc="-10" dirty="0" smtClean="0"/>
              <a:t>информацией</a:t>
            </a:r>
          </a:p>
          <a:p>
            <a:pPr marL="539750" indent="0">
              <a:lnSpc>
                <a:spcPct val="100000"/>
              </a:lnSpc>
              <a:spcBef>
                <a:spcPts val="1800"/>
              </a:spcBef>
              <a:buClr>
                <a:srgbClr val="000000"/>
              </a:buClr>
              <a:buNone/>
              <a:tabLst>
                <a:tab pos="1460500" algn="l"/>
                <a:tab pos="2960688" algn="l"/>
                <a:tab pos="3665538" algn="l"/>
                <a:tab pos="5299075" algn="l"/>
                <a:tab pos="7331075" algn="l"/>
              </a:tabLst>
            </a:pPr>
            <a:r>
              <a:rPr lang="ru-RU" dirty="0" smtClean="0"/>
              <a:t>Не использовать</a:t>
            </a:r>
            <a:r>
              <a:rPr lang="ru-RU" spc="-55" dirty="0" smtClean="0"/>
              <a:t> </a:t>
            </a:r>
            <a:r>
              <a:rPr lang="ru-RU" dirty="0" smtClean="0"/>
              <a:t>блоки</a:t>
            </a:r>
            <a:r>
              <a:rPr lang="ru-RU" spc="-35" dirty="0" smtClean="0"/>
              <a:t> </a:t>
            </a:r>
            <a:r>
              <a:rPr lang="ru-RU" dirty="0" smtClean="0"/>
              <a:t>сплошного</a:t>
            </a:r>
            <a:r>
              <a:rPr lang="ru-RU" spc="-30" dirty="0" smtClean="0"/>
              <a:t> </a:t>
            </a:r>
            <a:r>
              <a:rPr lang="ru-RU" spc="-10" dirty="0" smtClean="0"/>
              <a:t>текста</a:t>
            </a:r>
          </a:p>
          <a:p>
            <a:pPr marL="539750" marR="7620" indent="0">
              <a:lnSpc>
                <a:spcPct val="100000"/>
              </a:lnSpc>
              <a:spcBef>
                <a:spcPts val="1800"/>
              </a:spcBef>
              <a:buClr>
                <a:srgbClr val="000000"/>
              </a:buClr>
              <a:buNone/>
              <a:tabLst>
                <a:tab pos="1460500" algn="l"/>
                <a:tab pos="2960688" algn="l"/>
                <a:tab pos="3665538" algn="l"/>
                <a:tab pos="5299075" algn="l"/>
                <a:tab pos="7331075" algn="l"/>
              </a:tabLst>
            </a:pPr>
            <a:r>
              <a:rPr lang="ru-RU" spc="-50" dirty="0" smtClean="0"/>
              <a:t>В</a:t>
            </a:r>
            <a:r>
              <a:rPr lang="ru-RU" dirty="0"/>
              <a:t> </a:t>
            </a:r>
            <a:r>
              <a:rPr lang="ru-RU" spc="-10" dirty="0" smtClean="0"/>
              <a:t>нумерованных</a:t>
            </a:r>
            <a:r>
              <a:rPr lang="ru-RU" dirty="0" smtClean="0"/>
              <a:t> </a:t>
            </a:r>
            <a:r>
              <a:rPr lang="ru-RU" spc="-50" dirty="0" smtClean="0"/>
              <a:t>и</a:t>
            </a:r>
            <a:r>
              <a:rPr lang="ru-RU" dirty="0"/>
              <a:t> </a:t>
            </a:r>
            <a:r>
              <a:rPr lang="ru-RU" spc="-10" dirty="0" smtClean="0"/>
              <a:t>маркированных</a:t>
            </a:r>
            <a:r>
              <a:rPr lang="ru-RU" dirty="0"/>
              <a:t> </a:t>
            </a:r>
            <a:r>
              <a:rPr lang="ru-RU" spc="-10" dirty="0" smtClean="0"/>
              <a:t>списках </a:t>
            </a:r>
            <a:r>
              <a:rPr lang="ru-RU" dirty="0" smtClean="0"/>
              <a:t>использовать</a:t>
            </a:r>
            <a:r>
              <a:rPr lang="ru-RU" spc="-45" dirty="0" smtClean="0"/>
              <a:t> </a:t>
            </a:r>
            <a:r>
              <a:rPr lang="ru-RU" dirty="0" smtClean="0"/>
              <a:t>уровень</a:t>
            </a:r>
            <a:r>
              <a:rPr lang="ru-RU" spc="-35" dirty="0" smtClean="0"/>
              <a:t> </a:t>
            </a:r>
            <a:r>
              <a:rPr lang="ru-RU" dirty="0" smtClean="0"/>
              <a:t>вложения</a:t>
            </a:r>
            <a:r>
              <a:rPr lang="ru-RU" spc="-35" dirty="0" smtClean="0"/>
              <a:t> </a:t>
            </a:r>
            <a:r>
              <a:rPr lang="ru-RU" dirty="0" smtClean="0"/>
              <a:t>не больше </a:t>
            </a:r>
            <a:r>
              <a:rPr lang="ru-RU" spc="-20" dirty="0" smtClean="0"/>
              <a:t>двух</a:t>
            </a:r>
          </a:p>
          <a:p>
            <a:pPr marL="539750" indent="0">
              <a:lnSpc>
                <a:spcPct val="100000"/>
              </a:lnSpc>
              <a:spcBef>
                <a:spcPts val="1805"/>
              </a:spcBef>
              <a:buClr>
                <a:srgbClr val="000000"/>
              </a:buClr>
              <a:buNone/>
              <a:tabLst>
                <a:tab pos="1460500" algn="l"/>
                <a:tab pos="2960688" algn="l"/>
                <a:tab pos="3665538" algn="l"/>
                <a:tab pos="5299075" algn="l"/>
                <a:tab pos="7331075" algn="l"/>
              </a:tabLst>
            </a:pPr>
            <a:r>
              <a:rPr lang="ru-RU" dirty="0" smtClean="0"/>
              <a:t>Не использовать</a:t>
            </a:r>
            <a:r>
              <a:rPr lang="ru-RU" spc="-55" dirty="0" smtClean="0"/>
              <a:t> </a:t>
            </a:r>
            <a:r>
              <a:rPr lang="ru-RU" dirty="0" smtClean="0"/>
              <a:t>переносы</a:t>
            </a:r>
            <a:r>
              <a:rPr lang="ru-RU" spc="-40" dirty="0" smtClean="0"/>
              <a:t> </a:t>
            </a:r>
            <a:r>
              <a:rPr lang="ru-RU" spc="-20" dirty="0" smtClean="0"/>
              <a:t>слов</a:t>
            </a:r>
          </a:p>
          <a:p>
            <a:pPr marL="539750" marR="5080" indent="0">
              <a:lnSpc>
                <a:spcPct val="100000"/>
              </a:lnSpc>
              <a:spcBef>
                <a:spcPts val="1800"/>
              </a:spcBef>
              <a:buClr>
                <a:srgbClr val="000000"/>
              </a:buClr>
              <a:buNone/>
              <a:tabLst>
                <a:tab pos="1460500" algn="l"/>
                <a:tab pos="2960688" algn="l"/>
                <a:tab pos="3665538" algn="l"/>
                <a:tab pos="5299075" algn="l"/>
                <a:tab pos="7331075" algn="l"/>
              </a:tabLst>
            </a:pPr>
            <a:r>
              <a:rPr lang="ru-RU" spc="-10" dirty="0" smtClean="0"/>
              <a:t>Не использовать</a:t>
            </a:r>
            <a:r>
              <a:rPr lang="ru-RU" dirty="0"/>
              <a:t> </a:t>
            </a:r>
            <a:r>
              <a:rPr lang="ru-RU" spc="-10" dirty="0" smtClean="0"/>
              <a:t>наклонное</a:t>
            </a:r>
            <a:r>
              <a:rPr lang="ru-RU" dirty="0"/>
              <a:t> </a:t>
            </a:r>
            <a:r>
              <a:rPr lang="ru-RU" spc="-50" dirty="0" smtClean="0"/>
              <a:t>и</a:t>
            </a:r>
            <a:r>
              <a:rPr lang="ru-RU" dirty="0" smtClean="0"/>
              <a:t> </a:t>
            </a:r>
            <a:r>
              <a:rPr lang="ru-RU" spc="-10" dirty="0" smtClean="0"/>
              <a:t>вертикальное </a:t>
            </a:r>
            <a:r>
              <a:rPr lang="ru-RU" dirty="0" smtClean="0"/>
              <a:t>расположение</a:t>
            </a:r>
            <a:r>
              <a:rPr lang="ru-RU" spc="-75" dirty="0" smtClean="0"/>
              <a:t> </a:t>
            </a:r>
            <a:r>
              <a:rPr lang="ru-RU" dirty="0" smtClean="0"/>
              <a:t>подписей</a:t>
            </a:r>
            <a:r>
              <a:rPr lang="ru-RU" spc="-50" dirty="0" smtClean="0"/>
              <a:t> </a:t>
            </a:r>
            <a:br>
              <a:rPr lang="ru-RU" spc="-50" dirty="0" smtClean="0"/>
            </a:br>
            <a:r>
              <a:rPr lang="ru-RU" dirty="0" smtClean="0"/>
              <a:t>и</a:t>
            </a:r>
            <a:r>
              <a:rPr lang="ru-RU" spc="-20" dirty="0" smtClean="0"/>
              <a:t> </a:t>
            </a:r>
            <a:r>
              <a:rPr lang="ru-RU" dirty="0" smtClean="0"/>
              <a:t>текстовых</a:t>
            </a:r>
            <a:r>
              <a:rPr lang="ru-RU" spc="-20" dirty="0" smtClean="0"/>
              <a:t> </a:t>
            </a:r>
            <a:r>
              <a:rPr lang="ru-RU" spc="-10" dirty="0" smtClean="0"/>
              <a:t>блоков</a:t>
            </a:r>
          </a:p>
          <a:p>
            <a:pPr marL="539750" marR="5715" indent="0">
              <a:lnSpc>
                <a:spcPct val="100000"/>
              </a:lnSpc>
              <a:spcBef>
                <a:spcPts val="1800"/>
              </a:spcBef>
              <a:buClr>
                <a:srgbClr val="000000"/>
              </a:buClr>
              <a:buNone/>
              <a:tabLst>
                <a:tab pos="1460500" algn="l"/>
                <a:tab pos="2960688" algn="l"/>
                <a:tab pos="3665538" algn="l"/>
                <a:tab pos="5299075" algn="l"/>
                <a:tab pos="7331075" algn="l"/>
              </a:tabLst>
            </a:pPr>
            <a:r>
              <a:rPr lang="ru-RU" spc="-10" dirty="0" smtClean="0"/>
              <a:t>Текст</a:t>
            </a:r>
            <a:r>
              <a:rPr lang="ru-RU" dirty="0" smtClean="0"/>
              <a:t>	</a:t>
            </a:r>
            <a:r>
              <a:rPr lang="ru-RU" spc="-10" dirty="0" smtClean="0"/>
              <a:t>слайда</a:t>
            </a:r>
            <a:r>
              <a:rPr lang="ru-RU" dirty="0"/>
              <a:t> </a:t>
            </a:r>
            <a:r>
              <a:rPr lang="ru-RU" spc="-25" dirty="0" smtClean="0"/>
              <a:t>не</a:t>
            </a:r>
            <a:r>
              <a:rPr lang="ru-RU" dirty="0" smtClean="0"/>
              <a:t>	 </a:t>
            </a:r>
            <a:r>
              <a:rPr lang="ru-RU" spc="-10" dirty="0" smtClean="0"/>
              <a:t>должен</a:t>
            </a:r>
            <a:r>
              <a:rPr lang="ru-RU" dirty="0" smtClean="0"/>
              <a:t> </a:t>
            </a:r>
            <a:r>
              <a:rPr lang="ru-RU" spc="-10" dirty="0" smtClean="0"/>
              <a:t>повторять</a:t>
            </a:r>
            <a:r>
              <a:rPr lang="ru-RU" dirty="0"/>
              <a:t> </a:t>
            </a:r>
            <a:r>
              <a:rPr lang="ru-RU" spc="-10" dirty="0" smtClean="0"/>
              <a:t>текст, </a:t>
            </a:r>
            <a:r>
              <a:rPr lang="ru-RU" dirty="0" smtClean="0"/>
              <a:t>который</a:t>
            </a:r>
            <a:r>
              <a:rPr lang="ru-RU" spc="-50" dirty="0" smtClean="0"/>
              <a:t> </a:t>
            </a:r>
            <a:r>
              <a:rPr lang="ru-RU" dirty="0" smtClean="0"/>
              <a:t>выступающий</a:t>
            </a:r>
            <a:r>
              <a:rPr lang="ru-RU" spc="-45" dirty="0" smtClean="0"/>
              <a:t> </a:t>
            </a:r>
            <a:r>
              <a:rPr lang="ru-RU" dirty="0" smtClean="0"/>
              <a:t>произносит</a:t>
            </a:r>
            <a:r>
              <a:rPr lang="ru-RU" spc="-40" dirty="0" smtClean="0"/>
              <a:t> </a:t>
            </a:r>
            <a:r>
              <a:rPr lang="ru-RU" spc="-10" dirty="0" smtClean="0"/>
              <a:t>вслух</a:t>
            </a:r>
            <a:endParaRPr lang="ru-RU" spc="-10" dirty="0"/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81969" y="1152335"/>
            <a:ext cx="326553" cy="322419"/>
          </a:xfrm>
          <a:prstGeom prst="rect">
            <a:avLst/>
          </a:prstGeom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81969" y="1797225"/>
            <a:ext cx="326553" cy="322419"/>
          </a:xfrm>
          <a:prstGeom prst="rect">
            <a:avLst/>
          </a:prstGeom>
        </p:spPr>
      </p:pic>
      <p:pic>
        <p:nvPicPr>
          <p:cNvPr id="7" name="Рисунок 6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81969" y="2461373"/>
            <a:ext cx="326553" cy="322419"/>
          </a:xfrm>
          <a:prstGeom prst="rect">
            <a:avLst/>
          </a:prstGeom>
        </p:spPr>
      </p:pic>
      <p:pic>
        <p:nvPicPr>
          <p:cNvPr id="9" name="Рисунок 8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81969" y="4188479"/>
            <a:ext cx="326553" cy="322419"/>
          </a:xfrm>
          <a:prstGeom prst="rect">
            <a:avLst/>
          </a:prstGeom>
        </p:spPr>
      </p:pic>
      <p:pic>
        <p:nvPicPr>
          <p:cNvPr id="10" name="Рисунок 9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81969" y="5282788"/>
            <a:ext cx="326553" cy="322419"/>
          </a:xfrm>
          <a:prstGeom prst="rect">
            <a:avLst/>
          </a:prstGeom>
        </p:spPr>
      </p:pic>
      <p:pic>
        <p:nvPicPr>
          <p:cNvPr id="11" name="Рисунок 10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81968" y="3533048"/>
            <a:ext cx="326553" cy="3224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8891333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2964897" y="280688"/>
            <a:ext cx="6262205" cy="500992"/>
          </a:xfrm>
          <a:prstGeom prst="rect">
            <a:avLst/>
          </a:prstGeom>
        </p:spPr>
        <p:txBody>
          <a:bodyPr vert="horz" wrap="square" lIns="0" tIns="8467" rIns="0" bIns="0" rtlCol="0" anchor="ctr">
            <a:spAutoFit/>
          </a:bodyPr>
          <a:lstStyle/>
          <a:p>
            <a:pPr marL="8467" algn="ctr">
              <a:lnSpc>
                <a:spcPct val="100000"/>
              </a:lnSpc>
              <a:spcBef>
                <a:spcPts val="67"/>
              </a:spcBef>
            </a:pPr>
            <a:r>
              <a:rPr sz="3200" dirty="0">
                <a:solidFill>
                  <a:srgbClr val="002060"/>
                </a:solidFill>
                <a:latin typeface="+mj-lt"/>
              </a:rPr>
              <a:t>Правила</a:t>
            </a:r>
            <a:r>
              <a:rPr sz="3200" spc="-33" dirty="0">
                <a:solidFill>
                  <a:srgbClr val="002060"/>
                </a:solidFill>
                <a:latin typeface="+mj-lt"/>
              </a:rPr>
              <a:t> </a:t>
            </a:r>
            <a:r>
              <a:rPr sz="3200" dirty="0">
                <a:solidFill>
                  <a:srgbClr val="002060"/>
                </a:solidFill>
                <a:latin typeface="+mj-lt"/>
              </a:rPr>
              <a:t>использования</a:t>
            </a:r>
            <a:r>
              <a:rPr sz="3200" spc="-53" dirty="0">
                <a:solidFill>
                  <a:srgbClr val="002060"/>
                </a:solidFill>
                <a:latin typeface="+mj-lt"/>
              </a:rPr>
              <a:t> </a:t>
            </a:r>
            <a:r>
              <a:rPr sz="3200" spc="-7" dirty="0">
                <a:solidFill>
                  <a:srgbClr val="002060"/>
                </a:solidFill>
                <a:latin typeface="+mj-lt"/>
              </a:rPr>
              <a:t>шрифтов</a:t>
            </a:r>
          </a:p>
        </p:txBody>
      </p:sp>
      <p:sp>
        <p:nvSpPr>
          <p:cNvPr id="3" name="object 3"/>
          <p:cNvSpPr txBox="1">
            <a:spLocks noGrp="1"/>
          </p:cNvSpPr>
          <p:nvPr>
            <p:ph sz="half" idx="2"/>
          </p:nvPr>
        </p:nvSpPr>
        <p:spPr>
          <a:xfrm>
            <a:off x="371474" y="841216"/>
            <a:ext cx="5724525" cy="6182035"/>
          </a:xfrm>
          <a:prstGeom prst="rect">
            <a:avLst/>
          </a:prstGeom>
        </p:spPr>
        <p:txBody>
          <a:bodyPr vert="horz" wrap="square" lIns="0" tIns="8467" rIns="0" bIns="0" rtlCol="0">
            <a:spAutoFit/>
          </a:bodyPr>
          <a:lstStyle/>
          <a:p>
            <a:pPr marL="154948" indent="-146481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tabLst>
                <a:tab pos="154948" algn="l"/>
              </a:tabLst>
            </a:pPr>
            <a:r>
              <a:rPr lang="ru-RU" sz="1800" dirty="0" smtClean="0">
                <a:solidFill>
                  <a:schemeClr val="tx1"/>
                </a:solidFill>
              </a:rPr>
              <a:t>Не</a:t>
            </a:r>
            <a:r>
              <a:rPr lang="ru-RU" sz="1800" spc="-23" dirty="0" smtClean="0">
                <a:solidFill>
                  <a:schemeClr val="tx1"/>
                </a:solidFill>
              </a:rPr>
              <a:t> </a:t>
            </a:r>
            <a:r>
              <a:rPr sz="1800" dirty="0" err="1" smtClean="0">
                <a:solidFill>
                  <a:schemeClr val="tx1"/>
                </a:solidFill>
              </a:rPr>
              <a:t>рекомендуется</a:t>
            </a:r>
            <a:r>
              <a:rPr sz="1800" spc="-30" dirty="0" smtClean="0">
                <a:solidFill>
                  <a:schemeClr val="tx1"/>
                </a:solidFill>
              </a:rPr>
              <a:t> </a:t>
            </a:r>
            <a:r>
              <a:rPr sz="1800" dirty="0" err="1" smtClean="0">
                <a:solidFill>
                  <a:schemeClr val="tx1"/>
                </a:solidFill>
              </a:rPr>
              <a:t>смешивать</a:t>
            </a:r>
            <a:r>
              <a:rPr sz="1800" spc="-37" dirty="0" smtClean="0">
                <a:solidFill>
                  <a:schemeClr val="tx1"/>
                </a:solidFill>
              </a:rPr>
              <a:t> </a:t>
            </a:r>
            <a:r>
              <a:rPr sz="1800" dirty="0">
                <a:solidFill>
                  <a:schemeClr val="tx1"/>
                </a:solidFill>
              </a:rPr>
              <a:t>разные</a:t>
            </a:r>
            <a:r>
              <a:rPr sz="1800" spc="-23" dirty="0">
                <a:solidFill>
                  <a:schemeClr val="tx1"/>
                </a:solidFill>
              </a:rPr>
              <a:t> </a:t>
            </a:r>
            <a:r>
              <a:rPr sz="1800" dirty="0">
                <a:solidFill>
                  <a:schemeClr val="tx1"/>
                </a:solidFill>
              </a:rPr>
              <a:t>типы</a:t>
            </a:r>
            <a:r>
              <a:rPr sz="1800" spc="-23" dirty="0">
                <a:solidFill>
                  <a:schemeClr val="tx1"/>
                </a:solidFill>
              </a:rPr>
              <a:t> </a:t>
            </a:r>
            <a:r>
              <a:rPr sz="1800" dirty="0" err="1">
                <a:solidFill>
                  <a:schemeClr val="tx1"/>
                </a:solidFill>
              </a:rPr>
              <a:t>шрифтов</a:t>
            </a:r>
            <a:r>
              <a:rPr sz="1800" spc="-23" dirty="0">
                <a:solidFill>
                  <a:schemeClr val="tx1"/>
                </a:solidFill>
              </a:rPr>
              <a:t> </a:t>
            </a:r>
            <a:r>
              <a:rPr lang="ru-RU" sz="1800" spc="-23" dirty="0" smtClean="0">
                <a:solidFill>
                  <a:schemeClr val="tx1"/>
                </a:solidFill>
              </a:rPr>
              <a:t/>
            </a:r>
            <a:br>
              <a:rPr lang="ru-RU" sz="1800" spc="-23" dirty="0" smtClean="0">
                <a:solidFill>
                  <a:schemeClr val="tx1"/>
                </a:solidFill>
              </a:rPr>
            </a:br>
            <a:r>
              <a:rPr sz="1800" spc="-33" dirty="0" smtClean="0">
                <a:solidFill>
                  <a:schemeClr val="tx1"/>
                </a:solidFill>
              </a:rPr>
              <a:t>в</a:t>
            </a:r>
            <a:r>
              <a:rPr lang="ru-RU" sz="1800" spc="-33" dirty="0" smtClean="0">
                <a:solidFill>
                  <a:schemeClr val="tx1"/>
                </a:solidFill>
              </a:rPr>
              <a:t> </a:t>
            </a:r>
            <a:r>
              <a:rPr sz="1800" dirty="0" err="1" smtClean="0">
                <a:solidFill>
                  <a:schemeClr val="tx1"/>
                </a:solidFill>
              </a:rPr>
              <a:t>одной</a:t>
            </a:r>
            <a:r>
              <a:rPr sz="1800" spc="-7" dirty="0" smtClean="0">
                <a:solidFill>
                  <a:schemeClr val="tx1"/>
                </a:solidFill>
              </a:rPr>
              <a:t> </a:t>
            </a:r>
            <a:r>
              <a:rPr sz="1800" spc="-7" dirty="0">
                <a:solidFill>
                  <a:schemeClr val="tx1"/>
                </a:solidFill>
              </a:rPr>
              <a:t>презентации</a:t>
            </a:r>
          </a:p>
          <a:p>
            <a:pPr marL="154524" indent="-146057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tabLst>
                <a:tab pos="154524" algn="l"/>
              </a:tabLst>
            </a:pPr>
            <a:r>
              <a:rPr lang="ru-RU" sz="1800" dirty="0" smtClean="0">
                <a:solidFill>
                  <a:schemeClr val="tx1"/>
                </a:solidFill>
              </a:rPr>
              <a:t>Гладкие</a:t>
            </a:r>
            <a:r>
              <a:rPr lang="ru-RU" sz="1800" spc="-50" dirty="0" smtClean="0">
                <a:solidFill>
                  <a:schemeClr val="tx1"/>
                </a:solidFill>
              </a:rPr>
              <a:t> </a:t>
            </a:r>
            <a:r>
              <a:rPr sz="1800" dirty="0" smtClean="0">
                <a:solidFill>
                  <a:schemeClr val="tx1"/>
                </a:solidFill>
              </a:rPr>
              <a:t>(</a:t>
            </a:r>
            <a:r>
              <a:rPr sz="1800" dirty="0">
                <a:solidFill>
                  <a:schemeClr val="tx1"/>
                </a:solidFill>
              </a:rPr>
              <a:t>плакатные)</a:t>
            </a:r>
            <a:r>
              <a:rPr sz="1800" spc="-47" dirty="0">
                <a:solidFill>
                  <a:schemeClr val="tx1"/>
                </a:solidFill>
              </a:rPr>
              <a:t> </a:t>
            </a:r>
            <a:r>
              <a:rPr sz="1800" dirty="0">
                <a:solidFill>
                  <a:schemeClr val="tx1"/>
                </a:solidFill>
              </a:rPr>
              <a:t>шрифты,</a:t>
            </a:r>
            <a:r>
              <a:rPr sz="1800" spc="-47" dirty="0">
                <a:solidFill>
                  <a:schemeClr val="tx1"/>
                </a:solidFill>
              </a:rPr>
              <a:t> </a:t>
            </a:r>
            <a:r>
              <a:rPr sz="1800" dirty="0">
                <a:solidFill>
                  <a:schemeClr val="tx1"/>
                </a:solidFill>
              </a:rPr>
              <a:t>т.е.</a:t>
            </a:r>
            <a:r>
              <a:rPr sz="1800" spc="-47" dirty="0">
                <a:solidFill>
                  <a:schemeClr val="tx1"/>
                </a:solidFill>
              </a:rPr>
              <a:t> </a:t>
            </a:r>
            <a:r>
              <a:rPr sz="1800" dirty="0" err="1">
                <a:solidFill>
                  <a:schemeClr val="tx1"/>
                </a:solidFill>
              </a:rPr>
              <a:t>шрифты</a:t>
            </a:r>
            <a:r>
              <a:rPr sz="1800" spc="-47" dirty="0">
                <a:solidFill>
                  <a:schemeClr val="tx1"/>
                </a:solidFill>
              </a:rPr>
              <a:t> </a:t>
            </a:r>
            <a:r>
              <a:rPr lang="ru-RU" sz="1800" spc="-47" dirty="0" smtClean="0">
                <a:solidFill>
                  <a:schemeClr val="tx1"/>
                </a:solidFill>
              </a:rPr>
              <a:t>без </a:t>
            </a:r>
            <a:r>
              <a:rPr sz="1800" dirty="0" err="1" smtClean="0">
                <a:solidFill>
                  <a:schemeClr val="tx1"/>
                </a:solidFill>
              </a:rPr>
              <a:t>засечек</a:t>
            </a:r>
            <a:r>
              <a:rPr sz="1800" spc="-33" dirty="0" smtClean="0">
                <a:solidFill>
                  <a:schemeClr val="tx1"/>
                </a:solidFill>
              </a:rPr>
              <a:t> </a:t>
            </a:r>
            <a:r>
              <a:rPr sz="1800" dirty="0">
                <a:solidFill>
                  <a:schemeClr val="tx1"/>
                </a:solidFill>
              </a:rPr>
              <a:t>(</a:t>
            </a:r>
            <a:r>
              <a:rPr sz="1800" dirty="0" err="1">
                <a:solidFill>
                  <a:schemeClr val="tx1"/>
                </a:solidFill>
              </a:rPr>
              <a:t>типа</a:t>
            </a:r>
            <a:r>
              <a:rPr sz="1800" spc="-37" dirty="0">
                <a:solidFill>
                  <a:schemeClr val="tx1"/>
                </a:solidFill>
              </a:rPr>
              <a:t> </a:t>
            </a:r>
            <a:r>
              <a:rPr lang="en-US" sz="1800" spc="-37" dirty="0" smtClean="0">
                <a:solidFill>
                  <a:schemeClr val="tx1"/>
                </a:solidFill>
              </a:rPr>
              <a:t>Calibri, </a:t>
            </a:r>
            <a:r>
              <a:rPr sz="1800" dirty="0" smtClean="0">
                <a:solidFill>
                  <a:schemeClr val="tx1"/>
                </a:solidFill>
              </a:rPr>
              <a:t>Arial</a:t>
            </a:r>
            <a:r>
              <a:rPr sz="1800" dirty="0">
                <a:solidFill>
                  <a:schemeClr val="tx1"/>
                </a:solidFill>
              </a:rPr>
              <a:t>,</a:t>
            </a:r>
            <a:r>
              <a:rPr sz="1800" spc="-33" dirty="0">
                <a:solidFill>
                  <a:schemeClr val="tx1"/>
                </a:solidFill>
              </a:rPr>
              <a:t> </a:t>
            </a:r>
            <a:r>
              <a:rPr sz="1800" dirty="0">
                <a:solidFill>
                  <a:schemeClr val="tx1"/>
                </a:solidFill>
              </a:rPr>
              <a:t>Tahoma,</a:t>
            </a:r>
            <a:r>
              <a:rPr sz="1800" spc="-27" dirty="0">
                <a:solidFill>
                  <a:schemeClr val="tx1"/>
                </a:solidFill>
              </a:rPr>
              <a:t> </a:t>
            </a:r>
            <a:r>
              <a:rPr sz="1800" dirty="0" smtClean="0">
                <a:solidFill>
                  <a:schemeClr val="tx1"/>
                </a:solidFill>
              </a:rPr>
              <a:t>Verdana</a:t>
            </a:r>
            <a:r>
              <a:rPr lang="ru-RU" sz="1800" dirty="0" smtClean="0">
                <a:solidFill>
                  <a:schemeClr val="tx1"/>
                </a:solidFill>
              </a:rPr>
              <a:t>, </a:t>
            </a:r>
            <a:r>
              <a:rPr lang="ru-RU" sz="1800" dirty="0" err="1">
                <a:solidFill>
                  <a:schemeClr val="tx1"/>
                </a:solidFill>
              </a:rPr>
              <a:t>Century</a:t>
            </a:r>
            <a:r>
              <a:rPr lang="ru-RU" sz="1800" dirty="0">
                <a:solidFill>
                  <a:schemeClr val="tx1"/>
                </a:solidFill>
              </a:rPr>
              <a:t> </a:t>
            </a:r>
            <a:r>
              <a:rPr lang="ru-RU" sz="1800" dirty="0" err="1">
                <a:solidFill>
                  <a:schemeClr val="tx1"/>
                </a:solidFill>
              </a:rPr>
              <a:t>Gothic</a:t>
            </a:r>
            <a:r>
              <a:rPr lang="ru-RU" sz="1800" dirty="0">
                <a:solidFill>
                  <a:schemeClr val="tx1"/>
                </a:solidFill>
              </a:rPr>
              <a:t> </a:t>
            </a:r>
            <a:r>
              <a:rPr sz="1800" spc="-13" dirty="0" smtClean="0">
                <a:solidFill>
                  <a:schemeClr val="tx1"/>
                </a:solidFill>
              </a:rPr>
              <a:t> </a:t>
            </a:r>
            <a:r>
              <a:rPr sz="1800" dirty="0">
                <a:solidFill>
                  <a:schemeClr val="tx1"/>
                </a:solidFill>
              </a:rPr>
              <a:t>и</a:t>
            </a:r>
            <a:r>
              <a:rPr sz="1800" spc="-23" dirty="0">
                <a:solidFill>
                  <a:schemeClr val="tx1"/>
                </a:solidFill>
              </a:rPr>
              <a:t> </a:t>
            </a:r>
            <a:r>
              <a:rPr sz="1800" dirty="0" err="1">
                <a:solidFill>
                  <a:schemeClr val="tx1"/>
                </a:solidFill>
              </a:rPr>
              <a:t>т.п</a:t>
            </a:r>
            <a:r>
              <a:rPr sz="1800" dirty="0" smtClean="0">
                <a:solidFill>
                  <a:schemeClr val="tx1"/>
                </a:solidFill>
              </a:rPr>
              <a:t>.)</a:t>
            </a:r>
            <a:r>
              <a:rPr lang="ru-RU" sz="1800" spc="-33" dirty="0">
                <a:solidFill>
                  <a:schemeClr val="tx1"/>
                </a:solidFill>
              </a:rPr>
              <a:t> </a:t>
            </a:r>
            <a:r>
              <a:rPr lang="ru-RU" sz="1800" spc="-33" dirty="0" smtClean="0">
                <a:solidFill>
                  <a:schemeClr val="tx1"/>
                </a:solidFill>
              </a:rPr>
              <a:t>- </a:t>
            </a:r>
            <a:r>
              <a:rPr lang="ru-RU" sz="1800" i="1" dirty="0" smtClean="0">
                <a:solidFill>
                  <a:schemeClr val="tx1"/>
                </a:solidFill>
              </a:rPr>
              <a:t>для</a:t>
            </a:r>
            <a:r>
              <a:rPr lang="ru-RU" sz="1800" i="1" spc="-23" dirty="0" smtClean="0">
                <a:solidFill>
                  <a:schemeClr val="tx1"/>
                </a:solidFill>
              </a:rPr>
              <a:t> </a:t>
            </a:r>
            <a:r>
              <a:rPr lang="ru-RU" sz="1800" i="1" dirty="0">
                <a:solidFill>
                  <a:schemeClr val="tx1"/>
                </a:solidFill>
              </a:rPr>
              <a:t>основного</a:t>
            </a:r>
            <a:r>
              <a:rPr lang="ru-RU" sz="1800" i="1" spc="-13" dirty="0">
                <a:solidFill>
                  <a:schemeClr val="tx1"/>
                </a:solidFill>
              </a:rPr>
              <a:t> </a:t>
            </a:r>
            <a:r>
              <a:rPr lang="ru-RU" sz="1800" i="1" dirty="0" smtClean="0">
                <a:solidFill>
                  <a:schemeClr val="tx1"/>
                </a:solidFill>
              </a:rPr>
              <a:t>текста</a:t>
            </a:r>
            <a:endParaRPr lang="ru-RU" sz="1800" i="1" dirty="0">
              <a:solidFill>
                <a:schemeClr val="tx1"/>
              </a:solidFill>
            </a:endParaRPr>
          </a:p>
          <a:p>
            <a:pPr marR="3387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</a:pPr>
            <a:r>
              <a:rPr lang="ru-RU" sz="1800" spc="-7" dirty="0" smtClean="0">
                <a:solidFill>
                  <a:schemeClr val="tx1"/>
                </a:solidFill>
              </a:rPr>
              <a:t>Декоративный </a:t>
            </a:r>
            <a:r>
              <a:rPr lang="ru-RU" sz="1800" dirty="0" smtClean="0">
                <a:solidFill>
                  <a:schemeClr val="tx1"/>
                </a:solidFill>
              </a:rPr>
              <a:t>шрифт - </a:t>
            </a:r>
            <a:r>
              <a:rPr sz="1800" i="1" dirty="0" err="1" smtClean="0">
                <a:solidFill>
                  <a:schemeClr val="tx1"/>
                </a:solidFill>
                <a:latin typeface="Calibri"/>
                <a:cs typeface="Calibri"/>
              </a:rPr>
              <a:t>для</a:t>
            </a:r>
            <a:r>
              <a:rPr sz="1800" i="1" spc="-13" dirty="0" smtClean="0">
                <a:solidFill>
                  <a:schemeClr val="tx1"/>
                </a:solidFill>
                <a:latin typeface="Calibri"/>
                <a:cs typeface="Calibri"/>
              </a:rPr>
              <a:t> </a:t>
            </a:r>
            <a:r>
              <a:rPr sz="1800" i="1" dirty="0" err="1" smtClean="0">
                <a:solidFill>
                  <a:schemeClr val="tx1"/>
                </a:solidFill>
                <a:latin typeface="Calibri"/>
                <a:cs typeface="Calibri"/>
              </a:rPr>
              <a:t>заголовка</a:t>
            </a:r>
            <a:r>
              <a:rPr lang="ru-RU" sz="1800" i="1" dirty="0" smtClean="0">
                <a:solidFill>
                  <a:schemeClr val="tx1"/>
                </a:solidFill>
                <a:latin typeface="Calibri"/>
                <a:cs typeface="Calibri"/>
              </a:rPr>
              <a:t> </a:t>
            </a:r>
            <a:r>
              <a:rPr lang="ru-RU" sz="1800" dirty="0" smtClean="0">
                <a:solidFill>
                  <a:schemeClr val="tx1"/>
                </a:solidFill>
                <a:latin typeface="Calibri"/>
                <a:cs typeface="Calibri"/>
              </a:rPr>
              <a:t>(по желанию)</a:t>
            </a:r>
            <a:endParaRPr lang="ru-RU" sz="1800" spc="-23" dirty="0" smtClean="0">
              <a:solidFill>
                <a:schemeClr val="tx1"/>
              </a:solidFill>
            </a:endParaRPr>
          </a:p>
          <a:p>
            <a:pPr marR="3387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</a:pPr>
            <a:r>
              <a:rPr lang="ru-RU" sz="1800" spc="-7" dirty="0" smtClean="0">
                <a:solidFill>
                  <a:schemeClr val="tx1"/>
                </a:solidFill>
              </a:rPr>
              <a:t>Рекомендуемые</a:t>
            </a:r>
            <a:r>
              <a:rPr lang="ru-RU" sz="1800" spc="-30" dirty="0" smtClean="0">
                <a:solidFill>
                  <a:schemeClr val="tx1"/>
                </a:solidFill>
              </a:rPr>
              <a:t> </a:t>
            </a:r>
            <a:r>
              <a:rPr sz="1800" dirty="0" err="1" smtClean="0">
                <a:solidFill>
                  <a:schemeClr val="tx1"/>
                </a:solidFill>
              </a:rPr>
              <a:t>размеры</a:t>
            </a:r>
            <a:r>
              <a:rPr sz="1800" spc="-30" dirty="0" smtClean="0">
                <a:solidFill>
                  <a:schemeClr val="tx1"/>
                </a:solidFill>
              </a:rPr>
              <a:t> </a:t>
            </a:r>
            <a:r>
              <a:rPr sz="1800" spc="-7" dirty="0" err="1">
                <a:solidFill>
                  <a:schemeClr val="tx1"/>
                </a:solidFill>
              </a:rPr>
              <a:t>шрифтов</a:t>
            </a:r>
            <a:r>
              <a:rPr sz="1800" spc="-7" dirty="0" smtClean="0">
                <a:solidFill>
                  <a:schemeClr val="tx1"/>
                </a:solidFill>
              </a:rPr>
              <a:t>:</a:t>
            </a:r>
            <a:endParaRPr lang="ru-RU" dirty="0"/>
          </a:p>
          <a:p>
            <a:pPr marL="0" marR="3387" indent="269875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None/>
            </a:pPr>
            <a:r>
              <a:rPr lang="ru-RU" sz="1800" dirty="0" smtClean="0">
                <a:solidFill>
                  <a:schemeClr val="tx1"/>
                </a:solidFill>
              </a:rPr>
              <a:t>- </a:t>
            </a:r>
            <a:r>
              <a:rPr lang="ru-RU" sz="1800" dirty="0">
                <a:solidFill>
                  <a:schemeClr val="tx1"/>
                </a:solidFill>
              </a:rPr>
              <a:t>для заголовков 32-50, оптимально - 36;</a:t>
            </a:r>
          </a:p>
          <a:p>
            <a:pPr marL="293688" marR="395413" indent="-26988">
              <a:lnSpc>
                <a:spcPct val="100000"/>
              </a:lnSpc>
              <a:spcBef>
                <a:spcPts val="67"/>
              </a:spcBef>
              <a:buFontTx/>
              <a:buChar char="-"/>
              <a:tabLst>
                <a:tab pos="154948" algn="l"/>
              </a:tabLst>
            </a:pPr>
            <a:r>
              <a:rPr lang="ru-RU" sz="1800" dirty="0" smtClean="0">
                <a:solidFill>
                  <a:schemeClr val="tx1"/>
                </a:solidFill>
              </a:rPr>
              <a:t>для </a:t>
            </a:r>
            <a:r>
              <a:rPr lang="ru-RU" sz="1800" dirty="0">
                <a:solidFill>
                  <a:schemeClr val="tx1"/>
                </a:solidFill>
              </a:rPr>
              <a:t>основного текста: 18 - 32, оптимально - 24. </a:t>
            </a:r>
            <a:endParaRPr lang="ru-RU" sz="1800" dirty="0" smtClean="0">
              <a:solidFill>
                <a:schemeClr val="tx1"/>
              </a:solidFill>
            </a:endParaRPr>
          </a:p>
          <a:p>
            <a:pPr marL="8467" marR="395413" indent="146481">
              <a:lnSpc>
                <a:spcPct val="100000"/>
              </a:lnSpc>
              <a:spcBef>
                <a:spcPts val="0"/>
              </a:spcBef>
              <a:tabLst>
                <a:tab pos="154948" algn="l"/>
              </a:tabLst>
            </a:pPr>
            <a:r>
              <a:rPr lang="ru-RU" sz="1800" dirty="0" smtClean="0">
                <a:solidFill>
                  <a:schemeClr val="tx1"/>
                </a:solidFill>
              </a:rPr>
              <a:t>Прописные буквы </a:t>
            </a:r>
            <a:r>
              <a:rPr lang="ru-RU" sz="1800" dirty="0">
                <a:solidFill>
                  <a:schemeClr val="tx1"/>
                </a:solidFill>
              </a:rPr>
              <a:t>в некоторых случаях</a:t>
            </a:r>
            <a:endParaRPr lang="ru-RU" sz="1800" spc="-7" dirty="0">
              <a:solidFill>
                <a:schemeClr val="tx1"/>
              </a:solidFill>
            </a:endParaRPr>
          </a:p>
          <a:p>
            <a:pPr marL="154524" indent="-146057">
              <a:lnSpc>
                <a:spcPct val="100000"/>
              </a:lnSpc>
              <a:spcBef>
                <a:spcPts val="800"/>
              </a:spcBef>
              <a:tabLst>
                <a:tab pos="154524" algn="l"/>
              </a:tabLst>
            </a:pPr>
            <a:r>
              <a:rPr lang="ru-RU" sz="1800" dirty="0" smtClean="0">
                <a:solidFill>
                  <a:schemeClr val="tx1"/>
                </a:solidFill>
              </a:rPr>
              <a:t>Важный</a:t>
            </a:r>
            <a:r>
              <a:rPr lang="ru-RU" sz="1800" spc="-57" dirty="0" smtClean="0">
                <a:solidFill>
                  <a:schemeClr val="tx1"/>
                </a:solidFill>
              </a:rPr>
              <a:t> </a:t>
            </a:r>
            <a:r>
              <a:rPr lang="ru-RU" sz="1800" dirty="0" smtClean="0">
                <a:solidFill>
                  <a:schemeClr val="tx1"/>
                </a:solidFill>
              </a:rPr>
              <a:t>материал </a:t>
            </a:r>
            <a:r>
              <a:rPr lang="ru-RU" sz="1800" dirty="0">
                <a:solidFill>
                  <a:schemeClr val="tx1"/>
                </a:solidFill>
              </a:rPr>
              <a:t>делать ярче</a:t>
            </a:r>
            <a:r>
              <a:rPr lang="ru-RU" sz="1800" spc="-47" dirty="0">
                <a:solidFill>
                  <a:schemeClr val="tx1"/>
                </a:solidFill>
              </a:rPr>
              <a:t> </a:t>
            </a:r>
            <a:r>
              <a:rPr lang="ru-RU" sz="1800" dirty="0">
                <a:solidFill>
                  <a:schemeClr val="tx1"/>
                </a:solidFill>
              </a:rPr>
              <a:t>для</a:t>
            </a:r>
            <a:r>
              <a:rPr lang="ru-RU" sz="1800" spc="-57" dirty="0">
                <a:solidFill>
                  <a:schemeClr val="tx1"/>
                </a:solidFill>
              </a:rPr>
              <a:t> </a:t>
            </a:r>
            <a:r>
              <a:rPr lang="ru-RU" sz="1800" dirty="0">
                <a:solidFill>
                  <a:schemeClr val="tx1"/>
                </a:solidFill>
              </a:rPr>
              <a:t>включения</a:t>
            </a:r>
            <a:r>
              <a:rPr lang="ru-RU" sz="1800" spc="-53" dirty="0">
                <a:solidFill>
                  <a:schemeClr val="tx1"/>
                </a:solidFill>
              </a:rPr>
              <a:t> </a:t>
            </a:r>
            <a:r>
              <a:rPr lang="ru-RU" sz="1800" dirty="0">
                <a:solidFill>
                  <a:schemeClr val="tx1"/>
                </a:solidFill>
              </a:rPr>
              <a:t>ассоциативной</a:t>
            </a:r>
            <a:r>
              <a:rPr lang="ru-RU" sz="1800" spc="-53" dirty="0">
                <a:solidFill>
                  <a:schemeClr val="tx1"/>
                </a:solidFill>
              </a:rPr>
              <a:t> </a:t>
            </a:r>
            <a:r>
              <a:rPr lang="ru-RU" sz="1800" spc="-7" dirty="0">
                <a:solidFill>
                  <a:schemeClr val="tx1"/>
                </a:solidFill>
              </a:rPr>
              <a:t>зрительной </a:t>
            </a:r>
            <a:r>
              <a:rPr lang="ru-RU" sz="1800" spc="-7" dirty="0" smtClean="0">
                <a:solidFill>
                  <a:schemeClr val="tx1"/>
                </a:solidFill>
              </a:rPr>
              <a:t>памяти</a:t>
            </a:r>
          </a:p>
          <a:p>
            <a:pPr marL="154524" indent="-146057" algn="just">
              <a:lnSpc>
                <a:spcPct val="100000"/>
              </a:lnSpc>
              <a:spcBef>
                <a:spcPts val="803"/>
              </a:spcBef>
              <a:tabLst>
                <a:tab pos="154524" algn="l"/>
              </a:tabLst>
            </a:pPr>
            <a:r>
              <a:rPr lang="ru-RU" sz="1800" dirty="0">
                <a:solidFill>
                  <a:schemeClr val="tx1"/>
                </a:solidFill>
              </a:rPr>
              <a:t>Для</a:t>
            </a:r>
            <a:r>
              <a:rPr lang="ru-RU" sz="1800" spc="-73" dirty="0">
                <a:solidFill>
                  <a:schemeClr val="tx1"/>
                </a:solidFill>
              </a:rPr>
              <a:t> </a:t>
            </a:r>
            <a:r>
              <a:rPr lang="ru-RU" sz="1800" dirty="0">
                <a:solidFill>
                  <a:schemeClr val="tx1"/>
                </a:solidFill>
              </a:rPr>
              <a:t>выделения</a:t>
            </a:r>
            <a:r>
              <a:rPr lang="ru-RU" sz="1800" spc="-63" dirty="0">
                <a:solidFill>
                  <a:schemeClr val="tx1"/>
                </a:solidFill>
              </a:rPr>
              <a:t> </a:t>
            </a:r>
            <a:r>
              <a:rPr lang="ru-RU" sz="1800" dirty="0">
                <a:solidFill>
                  <a:schemeClr val="tx1"/>
                </a:solidFill>
              </a:rPr>
              <a:t>информации</a:t>
            </a:r>
            <a:r>
              <a:rPr lang="ru-RU" sz="1800" spc="-53" dirty="0">
                <a:solidFill>
                  <a:schemeClr val="tx1"/>
                </a:solidFill>
              </a:rPr>
              <a:t> </a:t>
            </a:r>
            <a:r>
              <a:rPr lang="ru-RU" sz="1800" spc="-7" dirty="0">
                <a:solidFill>
                  <a:schemeClr val="tx1"/>
                </a:solidFill>
              </a:rPr>
              <a:t>следует </a:t>
            </a:r>
            <a:r>
              <a:rPr lang="ru-RU" sz="1800" dirty="0">
                <a:solidFill>
                  <a:schemeClr val="tx1"/>
                </a:solidFill>
              </a:rPr>
              <a:t>использовать цвет,</a:t>
            </a:r>
            <a:r>
              <a:rPr lang="ru-RU" sz="1800" spc="-37" dirty="0">
                <a:solidFill>
                  <a:schemeClr val="tx1"/>
                </a:solidFill>
              </a:rPr>
              <a:t> </a:t>
            </a:r>
            <a:r>
              <a:rPr lang="ru-RU" sz="1800" dirty="0">
                <a:solidFill>
                  <a:schemeClr val="tx1"/>
                </a:solidFill>
              </a:rPr>
              <a:t>жирный</a:t>
            </a:r>
            <a:r>
              <a:rPr lang="ru-RU" sz="1800" spc="-33" dirty="0">
                <a:solidFill>
                  <a:schemeClr val="tx1"/>
                </a:solidFill>
              </a:rPr>
              <a:t> </a:t>
            </a:r>
            <a:r>
              <a:rPr lang="ru-RU" sz="1800" dirty="0">
                <a:solidFill>
                  <a:schemeClr val="tx1"/>
                </a:solidFill>
              </a:rPr>
              <a:t>и/или</a:t>
            </a:r>
            <a:r>
              <a:rPr lang="ru-RU" sz="1800" spc="-33" dirty="0">
                <a:solidFill>
                  <a:schemeClr val="tx1"/>
                </a:solidFill>
              </a:rPr>
              <a:t> </a:t>
            </a:r>
            <a:r>
              <a:rPr lang="ru-RU" sz="1800" spc="-7" dirty="0">
                <a:solidFill>
                  <a:schemeClr val="tx1"/>
                </a:solidFill>
              </a:rPr>
              <a:t>курсивный шрифт</a:t>
            </a:r>
          </a:p>
          <a:p>
            <a:pPr marL="8467" marR="1068547" indent="146057">
              <a:lnSpc>
                <a:spcPct val="100000"/>
              </a:lnSpc>
              <a:spcBef>
                <a:spcPts val="800"/>
              </a:spcBef>
              <a:tabLst>
                <a:tab pos="154524" algn="l"/>
              </a:tabLst>
            </a:pPr>
            <a:r>
              <a:rPr lang="ru-RU" sz="1800" dirty="0">
                <a:solidFill>
                  <a:schemeClr val="tx1"/>
                </a:solidFill>
              </a:rPr>
              <a:t>Выделение</a:t>
            </a:r>
            <a:r>
              <a:rPr lang="ru-RU" sz="1800" spc="-43" dirty="0">
                <a:solidFill>
                  <a:schemeClr val="tx1"/>
                </a:solidFill>
              </a:rPr>
              <a:t> </a:t>
            </a:r>
            <a:r>
              <a:rPr lang="ru-RU" sz="1800" spc="-7" dirty="0">
                <a:solidFill>
                  <a:schemeClr val="tx1"/>
                </a:solidFill>
              </a:rPr>
              <a:t>подчеркиванием</a:t>
            </a:r>
            <a:r>
              <a:rPr lang="ru-RU" sz="1800" spc="-43" dirty="0">
                <a:solidFill>
                  <a:schemeClr val="tx1"/>
                </a:solidFill>
              </a:rPr>
              <a:t> </a:t>
            </a:r>
            <a:r>
              <a:rPr lang="ru-RU" sz="1800" spc="-7" dirty="0">
                <a:solidFill>
                  <a:schemeClr val="tx1"/>
                </a:solidFill>
              </a:rPr>
              <a:t>и</a:t>
            </a:r>
            <a:r>
              <a:rPr lang="ru-RU" sz="1800" dirty="0">
                <a:solidFill>
                  <a:schemeClr val="tx1"/>
                </a:solidFill>
              </a:rPr>
              <a:t>спользовать</a:t>
            </a:r>
            <a:r>
              <a:rPr lang="ru-RU" sz="1800" spc="-20" dirty="0">
                <a:solidFill>
                  <a:schemeClr val="tx1"/>
                </a:solidFill>
              </a:rPr>
              <a:t/>
            </a:r>
            <a:br>
              <a:rPr lang="ru-RU" sz="1800" spc="-20" dirty="0">
                <a:solidFill>
                  <a:schemeClr val="tx1"/>
                </a:solidFill>
              </a:rPr>
            </a:br>
            <a:r>
              <a:rPr lang="ru-RU" sz="1800" dirty="0">
                <a:solidFill>
                  <a:schemeClr val="tx1"/>
                </a:solidFill>
              </a:rPr>
              <a:t>не</a:t>
            </a:r>
            <a:r>
              <a:rPr lang="ru-RU" sz="1800" spc="-13" dirty="0">
                <a:solidFill>
                  <a:schemeClr val="tx1"/>
                </a:solidFill>
              </a:rPr>
              <a:t> р</a:t>
            </a:r>
            <a:r>
              <a:rPr lang="ru-RU" sz="1800" spc="-7" dirty="0">
                <a:solidFill>
                  <a:schemeClr val="tx1"/>
                </a:solidFill>
              </a:rPr>
              <a:t>екомендуется</a:t>
            </a:r>
          </a:p>
          <a:p>
            <a:pPr marL="8467" marR="320903" indent="146057">
              <a:lnSpc>
                <a:spcPct val="100000"/>
              </a:lnSpc>
              <a:spcBef>
                <a:spcPts val="800"/>
              </a:spcBef>
              <a:tabLst>
                <a:tab pos="154524" algn="l"/>
              </a:tabLst>
            </a:pPr>
            <a:r>
              <a:rPr lang="ru-RU" sz="1800" dirty="0">
                <a:solidFill>
                  <a:schemeClr val="tx1"/>
                </a:solidFill>
              </a:rPr>
              <a:t>Текст</a:t>
            </a:r>
            <a:r>
              <a:rPr lang="ru-RU" sz="1800" spc="-27" dirty="0">
                <a:solidFill>
                  <a:schemeClr val="tx1"/>
                </a:solidFill>
              </a:rPr>
              <a:t> </a:t>
            </a:r>
            <a:r>
              <a:rPr lang="ru-RU" sz="1800" dirty="0">
                <a:solidFill>
                  <a:schemeClr val="tx1"/>
                </a:solidFill>
              </a:rPr>
              <a:t>должен</a:t>
            </a:r>
            <a:r>
              <a:rPr lang="ru-RU" sz="1800" spc="-23" dirty="0">
                <a:solidFill>
                  <a:schemeClr val="tx1"/>
                </a:solidFill>
              </a:rPr>
              <a:t> </a:t>
            </a:r>
            <a:r>
              <a:rPr lang="ru-RU" sz="1800" dirty="0">
                <a:solidFill>
                  <a:schemeClr val="tx1"/>
                </a:solidFill>
              </a:rPr>
              <a:t>быть</a:t>
            </a:r>
            <a:r>
              <a:rPr lang="ru-RU" sz="1800" spc="-23" dirty="0">
                <a:solidFill>
                  <a:schemeClr val="tx1"/>
                </a:solidFill>
              </a:rPr>
              <a:t> </a:t>
            </a:r>
            <a:r>
              <a:rPr lang="ru-RU" sz="1800" spc="-7" dirty="0">
                <a:solidFill>
                  <a:schemeClr val="tx1"/>
                </a:solidFill>
              </a:rPr>
              <a:t>читабельным,</a:t>
            </a:r>
            <a:r>
              <a:rPr lang="ru-RU" sz="1800" spc="-20" dirty="0">
                <a:solidFill>
                  <a:schemeClr val="tx1"/>
                </a:solidFill>
              </a:rPr>
              <a:t> </a:t>
            </a:r>
            <a:r>
              <a:rPr lang="ru-RU" sz="1800" dirty="0">
                <a:solidFill>
                  <a:schemeClr val="tx1"/>
                </a:solidFill>
              </a:rPr>
              <a:t>в</a:t>
            </a:r>
            <a:r>
              <a:rPr lang="ru-RU" sz="1800" spc="-17" dirty="0">
                <a:solidFill>
                  <a:schemeClr val="tx1"/>
                </a:solidFill>
              </a:rPr>
              <a:t> </a:t>
            </a:r>
            <a:r>
              <a:rPr lang="ru-RU" sz="1800" dirty="0">
                <a:solidFill>
                  <a:schemeClr val="tx1"/>
                </a:solidFill>
              </a:rPr>
              <a:t>том</a:t>
            </a:r>
            <a:r>
              <a:rPr lang="ru-RU" sz="1800" spc="-13" dirty="0">
                <a:solidFill>
                  <a:schemeClr val="tx1"/>
                </a:solidFill>
              </a:rPr>
              <a:t> </a:t>
            </a:r>
            <a:r>
              <a:rPr lang="ru-RU" sz="1800" dirty="0">
                <a:solidFill>
                  <a:schemeClr val="tx1"/>
                </a:solidFill>
              </a:rPr>
              <a:t>числе</a:t>
            </a:r>
            <a:r>
              <a:rPr lang="ru-RU" sz="1800" spc="-13" dirty="0">
                <a:solidFill>
                  <a:schemeClr val="tx1"/>
                </a:solidFill>
              </a:rPr>
              <a:t> </a:t>
            </a:r>
            <a:r>
              <a:rPr lang="ru-RU" sz="1800" spc="-33" dirty="0">
                <a:solidFill>
                  <a:schemeClr val="tx1"/>
                </a:solidFill>
              </a:rPr>
              <a:t>с </a:t>
            </a:r>
            <a:r>
              <a:rPr lang="ru-RU" sz="1800" dirty="0">
                <a:solidFill>
                  <a:schemeClr val="tx1"/>
                </a:solidFill>
              </a:rPr>
              <a:t>дальнего</a:t>
            </a:r>
            <a:r>
              <a:rPr lang="ru-RU" sz="1800" spc="-53" dirty="0">
                <a:solidFill>
                  <a:schemeClr val="tx1"/>
                </a:solidFill>
              </a:rPr>
              <a:t> </a:t>
            </a:r>
            <a:r>
              <a:rPr lang="ru-RU" sz="1800" spc="-7" dirty="0" smtClean="0">
                <a:solidFill>
                  <a:schemeClr val="tx1"/>
                </a:solidFill>
              </a:rPr>
              <a:t>расстояния.</a:t>
            </a:r>
            <a:endParaRPr lang="ru-RU" sz="1800" spc="-7" dirty="0">
              <a:solidFill>
                <a:schemeClr val="tx1"/>
              </a:solidFill>
            </a:endParaRPr>
          </a:p>
          <a:p>
            <a:pPr marL="154524" indent="-146057">
              <a:lnSpc>
                <a:spcPct val="100000"/>
              </a:lnSpc>
              <a:spcBef>
                <a:spcPts val="800"/>
              </a:spcBef>
              <a:tabLst>
                <a:tab pos="154524" algn="l"/>
              </a:tabLst>
            </a:pPr>
            <a:endParaRPr lang="ru-RU" sz="1800" spc="-7" dirty="0">
              <a:solidFill>
                <a:schemeClr val="tx1"/>
              </a:solidFill>
            </a:endParaRPr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286500" y="1367261"/>
            <a:ext cx="5510212" cy="3611786"/>
          </a:xfrm>
          <a:prstGeom prst="rect">
            <a:avLst/>
          </a:prstGeom>
          <a:ln>
            <a:solidFill>
              <a:srgbClr val="0167DC"/>
            </a:solidFill>
          </a:ln>
        </p:spPr>
      </p:pic>
      <p:sp>
        <p:nvSpPr>
          <p:cNvPr id="6" name="Прямоугольник 5"/>
          <p:cNvSpPr/>
          <p:nvPr/>
        </p:nvSpPr>
        <p:spPr>
          <a:xfrm>
            <a:off x="8416242" y="867453"/>
            <a:ext cx="1250727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154524" indent="-146057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tabLst>
                <a:tab pos="154524" algn="l"/>
              </a:tabLst>
            </a:pPr>
            <a:r>
              <a:rPr lang="ru-RU" sz="2400" b="1" spc="-17" dirty="0" smtClean="0">
                <a:solidFill>
                  <a:srgbClr val="FF0000"/>
                </a:solidFill>
              </a:rPr>
              <a:t>Пример</a:t>
            </a:r>
            <a:endParaRPr lang="ru-RU" sz="2400" b="1" spc="-17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1385144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676973" y="202132"/>
            <a:ext cx="10844462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3200" b="1" dirty="0" smtClean="0">
                <a:solidFill>
                  <a:srgbClr val="002060"/>
                </a:solidFill>
                <a:latin typeface="+mj-lt"/>
              </a:rPr>
              <a:t>Требования </a:t>
            </a:r>
            <a:r>
              <a:rPr lang="ru-RU" sz="3200" b="1" dirty="0">
                <a:solidFill>
                  <a:srgbClr val="002060"/>
                </a:solidFill>
                <a:latin typeface="+mj-lt"/>
              </a:rPr>
              <a:t>к оформлению таблиц и диаграмм в презентациях</a:t>
            </a:r>
            <a:endParaRPr lang="ru-RU" sz="3200" dirty="0">
              <a:solidFill>
                <a:srgbClr val="002060"/>
              </a:solidFill>
              <a:latin typeface="+mj-lt"/>
            </a:endParaRPr>
          </a:p>
        </p:txBody>
      </p:sp>
      <p:sp>
        <p:nvSpPr>
          <p:cNvPr id="3" name="Rectangle 1"/>
          <p:cNvSpPr>
            <a:spLocks noChangeArrowheads="1"/>
          </p:cNvSpPr>
          <p:nvPr/>
        </p:nvSpPr>
        <p:spPr bwMode="auto">
          <a:xfrm>
            <a:off x="371475" y="3544973"/>
            <a:ext cx="11449050" cy="178510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0" tIns="45720" rIns="0" bIns="0" numCol="1" anchor="ctr" anchorCtr="0" compatLnSpc="1">
            <a:prstTxWarp prst="textNoShape">
              <a:avLst/>
            </a:prstTxWarp>
            <a:spAutoFit/>
          </a:bodyPr>
          <a:lstStyle/>
          <a:p>
            <a:pPr>
              <a:lnSpc>
                <a:spcPct val="120000"/>
              </a:lnSpc>
              <a:spcAft>
                <a:spcPts val="600"/>
              </a:spcAft>
            </a:pPr>
            <a:r>
              <a:rPr lang="ru-RU" b="1" i="1" dirty="0" smtClean="0">
                <a:solidFill>
                  <a:srgbClr val="FF0000"/>
                </a:solidFill>
              </a:rPr>
              <a:t>Общие требования</a:t>
            </a:r>
          </a:p>
          <a:p>
            <a:pPr>
              <a:lnSpc>
                <a:spcPct val="120000"/>
              </a:lnSpc>
            </a:pPr>
            <a:r>
              <a:rPr lang="ru-RU" b="1" dirty="0" smtClean="0"/>
              <a:t>Читаемость</a:t>
            </a:r>
            <a:r>
              <a:rPr lang="ru-RU" dirty="0"/>
              <a:t>: Шрифт должен быть достаточного размера (обычно не менее 18-24 пунктов) и легко читаемым. Предпочтительно использовать простые шрифты (</a:t>
            </a:r>
            <a:r>
              <a:rPr lang="ru-RU" dirty="0" err="1"/>
              <a:t>Arial</a:t>
            </a:r>
            <a:r>
              <a:rPr lang="ru-RU" dirty="0"/>
              <a:t>, </a:t>
            </a:r>
            <a:r>
              <a:rPr lang="ru-RU" dirty="0" err="1"/>
              <a:t>Calibri</a:t>
            </a:r>
            <a:r>
              <a:rPr lang="ru-RU" dirty="0"/>
              <a:t> и т.д.).</a:t>
            </a:r>
          </a:p>
          <a:p>
            <a:pPr>
              <a:lnSpc>
                <a:spcPct val="120000"/>
              </a:lnSpc>
            </a:pPr>
            <a:r>
              <a:rPr lang="ru-RU" b="1" dirty="0"/>
              <a:t>Контраст</a:t>
            </a:r>
            <a:r>
              <a:rPr lang="ru-RU" dirty="0"/>
              <a:t>: Цвет текста и фона должны быть контрастными, чтобы обеспечить хорошую видимость. </a:t>
            </a:r>
            <a:endParaRPr lang="ru-RU" dirty="0" smtClean="0"/>
          </a:p>
          <a:p>
            <a:pPr>
              <a:lnSpc>
                <a:spcPct val="120000"/>
              </a:lnSpc>
            </a:pPr>
            <a:r>
              <a:rPr lang="ru-RU" b="1" dirty="0" smtClean="0"/>
              <a:t>Минимализм</a:t>
            </a:r>
            <a:r>
              <a:rPr lang="ru-RU" dirty="0"/>
              <a:t>: Избегайте излишнего количества информации. </a:t>
            </a:r>
          </a:p>
        </p:txBody>
      </p:sp>
      <p:sp>
        <p:nvSpPr>
          <p:cNvPr id="4" name="Rectangle 1"/>
          <p:cNvSpPr>
            <a:spLocks noChangeArrowheads="1"/>
          </p:cNvSpPr>
          <p:nvPr/>
        </p:nvSpPr>
        <p:spPr bwMode="auto">
          <a:xfrm>
            <a:off x="371475" y="911751"/>
            <a:ext cx="3227591" cy="206210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0" tIns="45720" rIns="0" bIns="0" numCol="1" anchor="ctr" anchorCtr="0" compatLnSpc="1">
            <a:prstTxWarp prst="textNoShape">
              <a:avLst/>
            </a:prstTxWarp>
            <a:spAutoFit/>
          </a:bodyPr>
          <a:lstStyle/>
          <a:p>
            <a:pPr>
              <a:spcAft>
                <a:spcPts val="600"/>
              </a:spcAft>
            </a:pPr>
            <a:r>
              <a:rPr lang="ru-RU" b="1" i="1" dirty="0" smtClean="0">
                <a:solidFill>
                  <a:srgbClr val="FF0000"/>
                </a:solidFill>
              </a:rPr>
              <a:t>Требования к таблицам</a:t>
            </a:r>
          </a:p>
          <a:p>
            <a:pPr>
              <a:lnSpc>
                <a:spcPct val="120000"/>
              </a:lnSpc>
            </a:pPr>
            <a:r>
              <a:rPr lang="ru-RU" dirty="0" smtClean="0"/>
              <a:t>Структура</a:t>
            </a:r>
          </a:p>
          <a:p>
            <a:pPr>
              <a:lnSpc>
                <a:spcPct val="120000"/>
              </a:lnSpc>
            </a:pPr>
            <a:r>
              <a:rPr lang="ru-RU" dirty="0" smtClean="0"/>
              <a:t>Размер</a:t>
            </a:r>
          </a:p>
          <a:p>
            <a:pPr>
              <a:lnSpc>
                <a:spcPct val="120000"/>
              </a:lnSpc>
            </a:pPr>
            <a:r>
              <a:rPr lang="ru-RU" dirty="0" smtClean="0"/>
              <a:t>Границы и ячейки</a:t>
            </a:r>
          </a:p>
          <a:p>
            <a:pPr>
              <a:lnSpc>
                <a:spcPct val="120000"/>
              </a:lnSpc>
            </a:pPr>
            <a:r>
              <a:rPr lang="ru-RU" dirty="0" smtClean="0"/>
              <a:t>Выделение ключевых данных</a:t>
            </a:r>
          </a:p>
          <a:p>
            <a:pPr>
              <a:lnSpc>
                <a:spcPct val="120000"/>
              </a:lnSpc>
            </a:pPr>
            <a:r>
              <a:rPr lang="ru-RU" dirty="0" smtClean="0"/>
              <a:t>Подписи и источники</a:t>
            </a:r>
          </a:p>
        </p:txBody>
      </p:sp>
      <p:sp>
        <p:nvSpPr>
          <p:cNvPr id="7" name="Rectangle 1"/>
          <p:cNvSpPr>
            <a:spLocks noChangeArrowheads="1"/>
          </p:cNvSpPr>
          <p:nvPr/>
        </p:nvSpPr>
        <p:spPr bwMode="auto">
          <a:xfrm>
            <a:off x="6096000" y="911751"/>
            <a:ext cx="2778536" cy="206210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0" tIns="45720" rIns="0" bIns="0" numCol="1" anchor="ctr" anchorCtr="0" compatLnSpc="1">
            <a:prstTxWarp prst="textNoShape">
              <a:avLst/>
            </a:prstTxWarp>
            <a:spAutoFit/>
          </a:bodyPr>
          <a:lstStyle/>
          <a:p>
            <a:pPr>
              <a:spcAft>
                <a:spcPts val="600"/>
              </a:spcAft>
            </a:pPr>
            <a:r>
              <a:rPr lang="ru-RU" b="1" i="1" dirty="0" smtClean="0">
                <a:solidFill>
                  <a:srgbClr val="FF0000"/>
                </a:solidFill>
              </a:rPr>
              <a:t>Требования к диаграммам</a:t>
            </a:r>
          </a:p>
          <a:p>
            <a:pPr>
              <a:lnSpc>
                <a:spcPct val="120000"/>
              </a:lnSpc>
            </a:pPr>
            <a:r>
              <a:rPr lang="ru-RU" dirty="0" smtClean="0"/>
              <a:t>Ясность</a:t>
            </a:r>
          </a:p>
          <a:p>
            <a:pPr>
              <a:lnSpc>
                <a:spcPct val="120000"/>
              </a:lnSpc>
            </a:pPr>
            <a:r>
              <a:rPr lang="ru-RU" dirty="0" smtClean="0"/>
              <a:t>Цветовая схема</a:t>
            </a:r>
          </a:p>
          <a:p>
            <a:pPr>
              <a:lnSpc>
                <a:spcPct val="120000"/>
              </a:lnSpc>
            </a:pPr>
            <a:r>
              <a:rPr lang="ru-RU" dirty="0" smtClean="0"/>
              <a:t>Подписи и метки</a:t>
            </a:r>
          </a:p>
          <a:p>
            <a:pPr>
              <a:lnSpc>
                <a:spcPct val="120000"/>
              </a:lnSpc>
            </a:pPr>
            <a:r>
              <a:rPr lang="ru-RU" dirty="0" smtClean="0"/>
              <a:t>Анимация</a:t>
            </a:r>
          </a:p>
          <a:p>
            <a:pPr>
              <a:lnSpc>
                <a:spcPct val="120000"/>
              </a:lnSpc>
            </a:pPr>
            <a:r>
              <a:rPr lang="ru-RU" dirty="0" smtClean="0"/>
              <a:t>Точность данных</a:t>
            </a:r>
            <a:endParaRPr kumimoji="0" lang="ru-RU" altLang="ru-RU" sz="180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04308568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Таблица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541515281"/>
              </p:ext>
            </p:extLst>
          </p:nvPr>
        </p:nvGraphicFramePr>
        <p:xfrm>
          <a:off x="371475" y="2088678"/>
          <a:ext cx="6808971" cy="2877955"/>
        </p:xfrm>
        <a:graphic>
          <a:graphicData uri="http://schemas.openxmlformats.org/drawingml/2006/table">
            <a:tbl>
              <a:tblPr bandRow="1">
                <a:tableStyleId>{BDBED569-4797-4DF1-A0F4-6AAB3CD982D8}</a:tableStyleId>
              </a:tblPr>
              <a:tblGrid>
                <a:gridCol w="746235">
                  <a:extLst>
                    <a:ext uri="{9D8B030D-6E8A-4147-A177-3AD203B41FA5}">
                      <a16:colId xmlns="" xmlns:a16="http://schemas.microsoft.com/office/drawing/2014/main" val="3811302371"/>
                    </a:ext>
                  </a:extLst>
                </a:gridCol>
                <a:gridCol w="1891971">
                  <a:extLst>
                    <a:ext uri="{9D8B030D-6E8A-4147-A177-3AD203B41FA5}">
                      <a16:colId xmlns="" xmlns:a16="http://schemas.microsoft.com/office/drawing/2014/main" val="2564555337"/>
                    </a:ext>
                  </a:extLst>
                </a:gridCol>
                <a:gridCol w="811548">
                  <a:extLst>
                    <a:ext uri="{9D8B030D-6E8A-4147-A177-3AD203B41FA5}">
                      <a16:colId xmlns="" xmlns:a16="http://schemas.microsoft.com/office/drawing/2014/main" val="285403724"/>
                    </a:ext>
                  </a:extLst>
                </a:gridCol>
                <a:gridCol w="1540043">
                  <a:extLst>
                    <a:ext uri="{9D8B030D-6E8A-4147-A177-3AD203B41FA5}">
                      <a16:colId xmlns="" xmlns:a16="http://schemas.microsoft.com/office/drawing/2014/main" val="2658100727"/>
                    </a:ext>
                  </a:extLst>
                </a:gridCol>
                <a:gridCol w="837397">
                  <a:extLst>
                    <a:ext uri="{9D8B030D-6E8A-4147-A177-3AD203B41FA5}">
                      <a16:colId xmlns="" xmlns:a16="http://schemas.microsoft.com/office/drawing/2014/main" val="3637014375"/>
                    </a:ext>
                  </a:extLst>
                </a:gridCol>
                <a:gridCol w="981777">
                  <a:extLst>
                    <a:ext uri="{9D8B030D-6E8A-4147-A177-3AD203B41FA5}">
                      <a16:colId xmlns="" xmlns:a16="http://schemas.microsoft.com/office/drawing/2014/main" val="537675371"/>
                    </a:ext>
                  </a:extLst>
                </a:gridCol>
              </a:tblGrid>
              <a:tr h="649861">
                <a:tc>
                  <a:txBody>
                    <a:bodyPr/>
                    <a:lstStyle/>
                    <a:p>
                      <a:pPr algn="ctr"/>
                      <a:r>
                        <a:rPr lang="ru-RU" sz="1800" dirty="0" smtClean="0">
                          <a:effectLst/>
                        </a:rPr>
                        <a:t>№ п/п</a:t>
                      </a:r>
                      <a:endParaRPr lang="ru-RU" sz="1800" dirty="0">
                        <a:effectLst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800" dirty="0">
                          <a:effectLst/>
                        </a:rPr>
                        <a:t>ФИО ученика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800" dirty="0">
                          <a:effectLst/>
                        </a:rPr>
                        <a:t>Класс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800" dirty="0">
                          <a:effectLst/>
                        </a:rPr>
                        <a:t>Предмет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800" dirty="0">
                          <a:effectLst/>
                        </a:rPr>
                        <a:t>Место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800" dirty="0">
                          <a:effectLst/>
                        </a:rPr>
                        <a:t>Баллы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="" xmlns:a16="http://schemas.microsoft.com/office/drawing/2014/main" val="578298288"/>
                  </a:ext>
                </a:extLst>
              </a:tr>
              <a:tr h="371349">
                <a:tc>
                  <a:txBody>
                    <a:bodyPr/>
                    <a:lstStyle/>
                    <a:p>
                      <a:pPr algn="ctr"/>
                      <a:r>
                        <a:rPr lang="ru-RU" dirty="0">
                          <a:effectLst/>
                        </a:rPr>
                        <a:t>1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>
                          <a:effectLst/>
                        </a:rPr>
                        <a:t>Иванов Иван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>
                          <a:effectLst/>
                        </a:rPr>
                        <a:t>9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>
                          <a:effectLst/>
                        </a:rPr>
                        <a:t>Математика</a:t>
                      </a:r>
                      <a:endParaRPr lang="en-US" dirty="0">
                        <a:effectLst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>
                          <a:effectLst/>
                        </a:rPr>
                        <a:t>1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>
                          <a:effectLst/>
                        </a:rPr>
                        <a:t>95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="" xmlns:a16="http://schemas.microsoft.com/office/drawing/2014/main" val="2205329745"/>
                  </a:ext>
                </a:extLst>
              </a:tr>
              <a:tr h="371349">
                <a:tc>
                  <a:txBody>
                    <a:bodyPr/>
                    <a:lstStyle/>
                    <a:p>
                      <a:pPr algn="ctr"/>
                      <a:r>
                        <a:rPr lang="ru-RU">
                          <a:effectLst/>
                        </a:rPr>
                        <a:t>2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>
                          <a:effectLst/>
                        </a:rPr>
                        <a:t>Петрова Анна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>
                          <a:effectLst/>
                        </a:rPr>
                        <a:t>8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>
                          <a:effectLst/>
                        </a:rPr>
                        <a:t>Русский язык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>
                          <a:effectLst/>
                        </a:rPr>
                        <a:t>2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>
                          <a:effectLst/>
                        </a:rPr>
                        <a:t>88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="" xmlns:a16="http://schemas.microsoft.com/office/drawing/2014/main" val="1570456359"/>
                  </a:ext>
                </a:extLst>
              </a:tr>
              <a:tr h="371349">
                <a:tc>
                  <a:txBody>
                    <a:bodyPr/>
                    <a:lstStyle/>
                    <a:p>
                      <a:pPr algn="ctr"/>
                      <a:r>
                        <a:rPr lang="ru-RU">
                          <a:effectLst/>
                        </a:rPr>
                        <a:t>3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>
                          <a:effectLst/>
                        </a:rPr>
                        <a:t>Сидоров Алексей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>
                          <a:effectLst/>
                        </a:rPr>
                        <a:t>10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>
                          <a:effectLst/>
                        </a:rPr>
                        <a:t>Физика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>
                          <a:effectLst/>
                        </a:rPr>
                        <a:t>3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>
                          <a:effectLst/>
                        </a:rPr>
                        <a:t>85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="" xmlns:a16="http://schemas.microsoft.com/office/drawing/2014/main" val="253350685"/>
                  </a:ext>
                </a:extLst>
              </a:tr>
              <a:tr h="371349">
                <a:tc>
                  <a:txBody>
                    <a:bodyPr/>
                    <a:lstStyle/>
                    <a:p>
                      <a:pPr algn="ctr"/>
                      <a:r>
                        <a:rPr lang="ru-RU">
                          <a:effectLst/>
                        </a:rPr>
                        <a:t>4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>
                          <a:effectLst/>
                        </a:rPr>
                        <a:t>Кузнецова </a:t>
                      </a:r>
                      <a:r>
                        <a:rPr lang="ru-RU" dirty="0" smtClean="0">
                          <a:effectLst/>
                        </a:rPr>
                        <a:t>Анна</a:t>
                      </a:r>
                      <a:endParaRPr lang="ru-RU" dirty="0">
                        <a:effectLst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>
                          <a:effectLst/>
                        </a:rPr>
                        <a:t>7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>
                          <a:effectLst/>
                        </a:rPr>
                        <a:t>Химия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>
                          <a:effectLst/>
                        </a:rPr>
                        <a:t>1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>
                          <a:effectLst/>
                        </a:rPr>
                        <a:t>92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="" xmlns:a16="http://schemas.microsoft.com/office/drawing/2014/main" val="1229021956"/>
                  </a:ext>
                </a:extLst>
              </a:tr>
              <a:tr h="371349">
                <a:tc>
                  <a:txBody>
                    <a:bodyPr/>
                    <a:lstStyle/>
                    <a:p>
                      <a:pPr algn="ctr"/>
                      <a:r>
                        <a:rPr lang="ru-RU">
                          <a:effectLst/>
                        </a:rPr>
                        <a:t>5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>
                          <a:effectLst/>
                        </a:rPr>
                        <a:t>Смирнов </a:t>
                      </a:r>
                      <a:r>
                        <a:rPr lang="ru-RU" dirty="0" smtClean="0">
                          <a:effectLst/>
                        </a:rPr>
                        <a:t>Олег</a:t>
                      </a:r>
                      <a:endParaRPr lang="ru-RU" dirty="0">
                        <a:effectLst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>
                          <a:effectLst/>
                        </a:rPr>
                        <a:t>11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>
                          <a:effectLst/>
                        </a:rPr>
                        <a:t>Библиотека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>
                          <a:effectLst/>
                        </a:rPr>
                        <a:t>2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>
                          <a:effectLst/>
                        </a:rPr>
                        <a:t>89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="" xmlns:a16="http://schemas.microsoft.com/office/drawing/2014/main" val="1471498982"/>
                  </a:ext>
                </a:extLst>
              </a:tr>
              <a:tr h="371349">
                <a:tc>
                  <a:txBody>
                    <a:bodyPr/>
                    <a:lstStyle/>
                    <a:p>
                      <a:pPr algn="ctr"/>
                      <a:r>
                        <a:rPr lang="ru-RU">
                          <a:effectLst/>
                        </a:rPr>
                        <a:t>6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>
                          <a:effectLst/>
                        </a:rPr>
                        <a:t>Борисова Ольга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>
                          <a:effectLst/>
                        </a:rPr>
                        <a:t>9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>
                          <a:effectLst/>
                        </a:rPr>
                        <a:t>Информатика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>
                          <a:effectLst/>
                        </a:rPr>
                        <a:t>1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>
                          <a:effectLst/>
                        </a:rPr>
                        <a:t>94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="" xmlns:a16="http://schemas.microsoft.com/office/drawing/2014/main" val="3024747583"/>
                  </a:ext>
                </a:extLst>
              </a:tr>
            </a:tbl>
          </a:graphicData>
        </a:graphic>
      </p:graphicFrame>
      <p:sp>
        <p:nvSpPr>
          <p:cNvPr id="3" name="Прямоугольник 2"/>
          <p:cNvSpPr/>
          <p:nvPr/>
        </p:nvSpPr>
        <p:spPr>
          <a:xfrm>
            <a:off x="833488" y="214197"/>
            <a:ext cx="10562825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3200" dirty="0" smtClean="0">
                <a:solidFill>
                  <a:srgbClr val="002060"/>
                </a:solidFill>
              </a:rPr>
              <a:t>Примеры оформления таблиц и диаграмм</a:t>
            </a:r>
            <a:endParaRPr lang="ru-RU" sz="3200" dirty="0">
              <a:solidFill>
                <a:srgbClr val="002060"/>
              </a:solidFill>
            </a:endParaRPr>
          </a:p>
        </p:txBody>
      </p:sp>
      <p:graphicFrame>
        <p:nvGraphicFramePr>
          <p:cNvPr id="4" name="Диаграмма 3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3495491490"/>
              </p:ext>
            </p:extLst>
          </p:nvPr>
        </p:nvGraphicFramePr>
        <p:xfrm>
          <a:off x="7180446" y="1664658"/>
          <a:ext cx="4390473" cy="304452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sp>
        <p:nvSpPr>
          <p:cNvPr id="5" name="Прямоугольник 4"/>
          <p:cNvSpPr/>
          <p:nvPr/>
        </p:nvSpPr>
        <p:spPr>
          <a:xfrm>
            <a:off x="1917803" y="1664658"/>
            <a:ext cx="3852208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b="1" dirty="0" smtClean="0">
                <a:solidFill>
                  <a:srgbClr val="002060"/>
                </a:solidFill>
              </a:rPr>
              <a:t>Результаты предметной олимпиады</a:t>
            </a:r>
            <a:endParaRPr lang="ru-RU" b="1" dirty="0">
              <a:solidFill>
                <a:srgbClr val="002060"/>
              </a:solidFill>
            </a:endParaRPr>
          </a:p>
        </p:txBody>
      </p:sp>
      <p:sp>
        <p:nvSpPr>
          <p:cNvPr id="6" name="Прямоугольник 5"/>
          <p:cNvSpPr/>
          <p:nvPr/>
        </p:nvSpPr>
        <p:spPr>
          <a:xfrm>
            <a:off x="8487380" y="4781967"/>
            <a:ext cx="2602379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dirty="0" smtClean="0">
                <a:solidFill>
                  <a:srgbClr val="002060"/>
                </a:solidFill>
              </a:rPr>
              <a:t>Диаграмма рассеивания</a:t>
            </a:r>
            <a:endParaRPr lang="ru-RU" dirty="0">
              <a:solidFill>
                <a:srgbClr val="002060"/>
              </a:solidFill>
            </a:endParaRPr>
          </a:p>
        </p:txBody>
      </p:sp>
      <p:sp>
        <p:nvSpPr>
          <p:cNvPr id="7" name="Прямоугольник 6"/>
          <p:cNvSpPr/>
          <p:nvPr/>
        </p:nvSpPr>
        <p:spPr>
          <a:xfrm>
            <a:off x="3193485" y="5021321"/>
            <a:ext cx="987771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dirty="0" smtClean="0">
                <a:solidFill>
                  <a:srgbClr val="002060"/>
                </a:solidFill>
              </a:rPr>
              <a:t>Таблица</a:t>
            </a:r>
            <a:endParaRPr lang="ru-RU" dirty="0">
              <a:solidFill>
                <a:srgbClr val="00206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73800536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768185" y="1288539"/>
            <a:ext cx="5461546" cy="34163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ru-RU" sz="2400" dirty="0"/>
              <a:t>Не </a:t>
            </a:r>
            <a:r>
              <a:rPr lang="ru-RU" sz="2400" dirty="0" smtClean="0"/>
              <a:t>читайте, </a:t>
            </a:r>
            <a:r>
              <a:rPr lang="ru-RU" sz="2400" dirty="0"/>
              <a:t>а </a:t>
            </a:r>
            <a:r>
              <a:rPr lang="ru-RU" sz="2400" dirty="0" smtClean="0"/>
              <a:t>комментируйте</a:t>
            </a:r>
            <a:endParaRPr lang="ru-RU" sz="2400" dirty="0"/>
          </a:p>
          <a:p>
            <a:pPr>
              <a:lnSpc>
                <a:spcPct val="150000"/>
              </a:lnSpc>
            </a:pPr>
            <a:r>
              <a:rPr lang="ru-RU" sz="2400" dirty="0"/>
              <a:t>Не увлекайтесь анимацией</a:t>
            </a:r>
          </a:p>
          <a:p>
            <a:pPr>
              <a:lnSpc>
                <a:spcPct val="150000"/>
              </a:lnSpc>
            </a:pPr>
            <a:r>
              <a:rPr lang="ru-RU" sz="2400" dirty="0"/>
              <a:t>Для удобства </a:t>
            </a:r>
            <a:r>
              <a:rPr lang="ru-RU" sz="2400" dirty="0" smtClean="0"/>
              <a:t>имейте </a:t>
            </a:r>
            <a:r>
              <a:rPr lang="ru-RU" sz="2400" dirty="0"/>
              <a:t>перед </a:t>
            </a:r>
            <a:r>
              <a:rPr lang="ru-RU" sz="2400" dirty="0" smtClean="0"/>
              <a:t>глазами</a:t>
            </a:r>
            <a:br>
              <a:rPr lang="ru-RU" sz="2400" dirty="0" smtClean="0"/>
            </a:br>
            <a:r>
              <a:rPr lang="ru-RU" sz="2400" dirty="0" smtClean="0"/>
              <a:t>распечатанный </a:t>
            </a:r>
            <a:r>
              <a:rPr lang="ru-RU" sz="2400" dirty="0"/>
              <a:t>план</a:t>
            </a:r>
          </a:p>
          <a:p>
            <a:pPr>
              <a:lnSpc>
                <a:spcPct val="150000"/>
              </a:lnSpc>
            </a:pPr>
            <a:r>
              <a:rPr lang="ru-RU" sz="2400" dirty="0"/>
              <a:t>Каждый слайд должен иметь заголовок</a:t>
            </a:r>
          </a:p>
          <a:p>
            <a:pPr>
              <a:lnSpc>
                <a:spcPct val="150000"/>
              </a:lnSpc>
            </a:pPr>
            <a:r>
              <a:rPr lang="ru-RU" sz="2400" dirty="0"/>
              <a:t>Нумерация по требованию</a:t>
            </a:r>
          </a:p>
        </p:txBody>
      </p:sp>
      <p:sp>
        <p:nvSpPr>
          <p:cNvPr id="3" name="Прямоугольник 2"/>
          <p:cNvSpPr/>
          <p:nvPr/>
        </p:nvSpPr>
        <p:spPr>
          <a:xfrm>
            <a:off x="503723" y="202132"/>
            <a:ext cx="11184554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3200" b="1" dirty="0" smtClean="0">
                <a:solidFill>
                  <a:srgbClr val="002060"/>
                </a:solidFill>
                <a:latin typeface="+mj-lt"/>
              </a:rPr>
              <a:t>Демонстрация презентации</a:t>
            </a:r>
            <a:endParaRPr lang="ru-RU" sz="3200" dirty="0">
              <a:solidFill>
                <a:srgbClr val="002060"/>
              </a:solidFill>
              <a:latin typeface="+mj-lt"/>
            </a:endParaRP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71475" y="1433225"/>
            <a:ext cx="295456" cy="326573"/>
          </a:xfrm>
          <a:prstGeom prst="rect">
            <a:avLst/>
          </a:prstGeo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71475" y="1991490"/>
            <a:ext cx="295456" cy="326573"/>
          </a:xfrm>
          <a:prstGeom prst="rect">
            <a:avLst/>
          </a:prstGeom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71475" y="2549755"/>
            <a:ext cx="295456" cy="326573"/>
          </a:xfrm>
          <a:prstGeom prst="rect">
            <a:avLst/>
          </a:prstGeom>
        </p:spPr>
      </p:pic>
      <p:pic>
        <p:nvPicPr>
          <p:cNvPr id="7" name="Рисунок 6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71475" y="4191361"/>
            <a:ext cx="295456" cy="326573"/>
          </a:xfrm>
          <a:prstGeom prst="rect">
            <a:avLst/>
          </a:prstGeom>
        </p:spPr>
      </p:pic>
      <p:pic>
        <p:nvPicPr>
          <p:cNvPr id="8" name="Рисунок 7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71475" y="3641598"/>
            <a:ext cx="295456" cy="326573"/>
          </a:xfrm>
          <a:prstGeom prst="rect">
            <a:avLst/>
          </a:prstGeom>
        </p:spPr>
      </p:pic>
      <p:pic>
        <p:nvPicPr>
          <p:cNvPr id="9218" name="Picture 2" descr="Picture background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30985" y="1308028"/>
            <a:ext cx="5487912" cy="365860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79112518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3757647" y="240728"/>
            <a:ext cx="4638603" cy="505267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3200" b="1" spc="-170" dirty="0">
                <a:solidFill>
                  <a:srgbClr val="455492"/>
                </a:solidFill>
                <a:cs typeface="Tahoma"/>
              </a:rPr>
              <a:t>Полезные</a:t>
            </a:r>
            <a:r>
              <a:rPr sz="3200" b="1" spc="-225" dirty="0">
                <a:solidFill>
                  <a:srgbClr val="455492"/>
                </a:solidFill>
                <a:cs typeface="Tahoma"/>
              </a:rPr>
              <a:t> </a:t>
            </a:r>
            <a:r>
              <a:rPr sz="3200" b="1" spc="-135" dirty="0">
                <a:solidFill>
                  <a:srgbClr val="455492"/>
                </a:solidFill>
                <a:cs typeface="Tahoma"/>
              </a:rPr>
              <a:t>сочетания</a:t>
            </a:r>
            <a:r>
              <a:rPr sz="3200" b="1" spc="-220" dirty="0">
                <a:solidFill>
                  <a:srgbClr val="455492"/>
                </a:solidFill>
                <a:cs typeface="Tahoma"/>
              </a:rPr>
              <a:t> </a:t>
            </a:r>
            <a:r>
              <a:rPr sz="3200" b="1" spc="-145" dirty="0">
                <a:solidFill>
                  <a:srgbClr val="455492"/>
                </a:solidFill>
                <a:cs typeface="Tahoma"/>
              </a:rPr>
              <a:t>клавиш</a:t>
            </a:r>
          </a:p>
        </p:txBody>
      </p:sp>
      <p:sp>
        <p:nvSpPr>
          <p:cNvPr id="3" name="object 3"/>
          <p:cNvSpPr txBox="1"/>
          <p:nvPr/>
        </p:nvSpPr>
        <p:spPr>
          <a:xfrm>
            <a:off x="828547" y="2113871"/>
            <a:ext cx="1812925" cy="916213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 marR="5080">
              <a:lnSpc>
                <a:spcPct val="129700"/>
              </a:lnSpc>
              <a:spcBef>
                <a:spcPts val="100"/>
              </a:spcBef>
            </a:pPr>
            <a:r>
              <a:rPr sz="2400" spc="85" dirty="0">
                <a:solidFill>
                  <a:schemeClr val="accent2">
                    <a:lumMod val="50000"/>
                  </a:schemeClr>
                </a:solidFill>
                <a:latin typeface="Tahoma"/>
                <a:cs typeface="Tahoma"/>
              </a:rPr>
              <a:t>Shift</a:t>
            </a:r>
            <a:r>
              <a:rPr sz="2400" spc="-240" dirty="0">
                <a:solidFill>
                  <a:schemeClr val="accent2">
                    <a:lumMod val="50000"/>
                  </a:schemeClr>
                </a:solidFill>
                <a:latin typeface="Tahoma"/>
                <a:cs typeface="Tahoma"/>
              </a:rPr>
              <a:t> </a:t>
            </a:r>
            <a:r>
              <a:rPr sz="2400" spc="-440" dirty="0">
                <a:solidFill>
                  <a:schemeClr val="accent2">
                    <a:lumMod val="50000"/>
                  </a:schemeClr>
                </a:solidFill>
                <a:latin typeface="Tahoma"/>
                <a:cs typeface="Tahoma"/>
              </a:rPr>
              <a:t>+</a:t>
            </a:r>
            <a:r>
              <a:rPr sz="2400" spc="-204" dirty="0">
                <a:solidFill>
                  <a:schemeClr val="accent2">
                    <a:lumMod val="50000"/>
                  </a:schemeClr>
                </a:solidFill>
                <a:latin typeface="Tahoma"/>
                <a:cs typeface="Tahoma"/>
              </a:rPr>
              <a:t> </a:t>
            </a:r>
            <a:r>
              <a:rPr sz="2400" spc="60" dirty="0">
                <a:solidFill>
                  <a:schemeClr val="accent2">
                    <a:lumMod val="50000"/>
                  </a:schemeClr>
                </a:solidFill>
                <a:latin typeface="Tahoma"/>
                <a:cs typeface="Tahoma"/>
              </a:rPr>
              <a:t>Enter </a:t>
            </a:r>
            <a:r>
              <a:rPr sz="2400" spc="85" dirty="0">
                <a:solidFill>
                  <a:schemeClr val="accent2">
                    <a:lumMod val="50000"/>
                  </a:schemeClr>
                </a:solidFill>
                <a:latin typeface="Tahoma"/>
                <a:cs typeface="Tahoma"/>
              </a:rPr>
              <a:t>Ctrl</a:t>
            </a:r>
            <a:r>
              <a:rPr sz="2400" spc="-240" dirty="0">
                <a:solidFill>
                  <a:schemeClr val="accent2">
                    <a:lumMod val="50000"/>
                  </a:schemeClr>
                </a:solidFill>
                <a:latin typeface="Tahoma"/>
                <a:cs typeface="Tahoma"/>
              </a:rPr>
              <a:t> </a:t>
            </a:r>
            <a:r>
              <a:rPr sz="2400" spc="-440" dirty="0">
                <a:solidFill>
                  <a:schemeClr val="accent2">
                    <a:lumMod val="50000"/>
                  </a:schemeClr>
                </a:solidFill>
                <a:latin typeface="Tahoma"/>
                <a:cs typeface="Tahoma"/>
              </a:rPr>
              <a:t>+</a:t>
            </a:r>
            <a:r>
              <a:rPr sz="2400" spc="-195" dirty="0">
                <a:solidFill>
                  <a:schemeClr val="accent2">
                    <a:lumMod val="50000"/>
                  </a:schemeClr>
                </a:solidFill>
                <a:latin typeface="Tahoma"/>
                <a:cs typeface="Tahoma"/>
              </a:rPr>
              <a:t> </a:t>
            </a:r>
            <a:r>
              <a:rPr sz="2400" spc="45" dirty="0">
                <a:solidFill>
                  <a:schemeClr val="accent2">
                    <a:lumMod val="50000"/>
                  </a:schemeClr>
                </a:solidFill>
                <a:latin typeface="Tahoma"/>
                <a:cs typeface="Tahoma"/>
              </a:rPr>
              <a:t>тянуть</a:t>
            </a:r>
            <a:endParaRPr sz="2400" dirty="0">
              <a:solidFill>
                <a:schemeClr val="accent2">
                  <a:lumMod val="50000"/>
                </a:schemeClr>
              </a:solidFill>
              <a:latin typeface="Tahoma"/>
              <a:cs typeface="Tahoma"/>
            </a:endParaRPr>
          </a:p>
        </p:txBody>
      </p:sp>
      <p:sp>
        <p:nvSpPr>
          <p:cNvPr id="4" name="object 4"/>
          <p:cNvSpPr txBox="1"/>
          <p:nvPr/>
        </p:nvSpPr>
        <p:spPr>
          <a:xfrm>
            <a:off x="2782951" y="2244027"/>
            <a:ext cx="4764405" cy="77406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800" dirty="0">
                <a:solidFill>
                  <a:srgbClr val="252525"/>
                </a:solidFill>
                <a:latin typeface="Tahoma"/>
                <a:cs typeface="Tahoma"/>
              </a:rPr>
              <a:t>Вставка</a:t>
            </a:r>
            <a:r>
              <a:rPr sz="1800" spc="65" dirty="0">
                <a:solidFill>
                  <a:srgbClr val="252525"/>
                </a:solidFill>
                <a:latin typeface="Tahoma"/>
                <a:cs typeface="Tahoma"/>
              </a:rPr>
              <a:t> </a:t>
            </a:r>
            <a:r>
              <a:rPr sz="1800" dirty="0">
                <a:solidFill>
                  <a:srgbClr val="252525"/>
                </a:solidFill>
                <a:latin typeface="Tahoma"/>
                <a:cs typeface="Tahoma"/>
              </a:rPr>
              <a:t>разрыва</a:t>
            </a:r>
            <a:r>
              <a:rPr sz="1800" spc="40" dirty="0">
                <a:solidFill>
                  <a:srgbClr val="252525"/>
                </a:solidFill>
                <a:latin typeface="Tahoma"/>
                <a:cs typeface="Tahoma"/>
              </a:rPr>
              <a:t> </a:t>
            </a:r>
            <a:r>
              <a:rPr sz="1800" dirty="0">
                <a:solidFill>
                  <a:srgbClr val="252525"/>
                </a:solidFill>
                <a:latin typeface="Tahoma"/>
                <a:cs typeface="Tahoma"/>
              </a:rPr>
              <a:t>строки</a:t>
            </a:r>
            <a:r>
              <a:rPr sz="1800" spc="40" dirty="0">
                <a:solidFill>
                  <a:srgbClr val="252525"/>
                </a:solidFill>
                <a:latin typeface="Tahoma"/>
                <a:cs typeface="Tahoma"/>
              </a:rPr>
              <a:t> </a:t>
            </a:r>
            <a:r>
              <a:rPr sz="1800" dirty="0">
                <a:solidFill>
                  <a:srgbClr val="252525"/>
                </a:solidFill>
                <a:latin typeface="Tahoma"/>
                <a:cs typeface="Tahoma"/>
              </a:rPr>
              <a:t>без</a:t>
            </a:r>
            <a:r>
              <a:rPr sz="1800" spc="65" dirty="0">
                <a:solidFill>
                  <a:srgbClr val="252525"/>
                </a:solidFill>
                <a:latin typeface="Tahoma"/>
                <a:cs typeface="Tahoma"/>
              </a:rPr>
              <a:t> </a:t>
            </a:r>
            <a:r>
              <a:rPr sz="1800" dirty="0">
                <a:solidFill>
                  <a:srgbClr val="252525"/>
                </a:solidFill>
                <a:latin typeface="Tahoma"/>
                <a:cs typeface="Tahoma"/>
              </a:rPr>
              <a:t>вставки</a:t>
            </a:r>
            <a:r>
              <a:rPr sz="1800" spc="45" dirty="0">
                <a:solidFill>
                  <a:srgbClr val="252525"/>
                </a:solidFill>
                <a:latin typeface="Tahoma"/>
                <a:cs typeface="Tahoma"/>
              </a:rPr>
              <a:t> </a:t>
            </a:r>
            <a:r>
              <a:rPr sz="1800" spc="-10" dirty="0">
                <a:solidFill>
                  <a:srgbClr val="252525"/>
                </a:solidFill>
                <a:latin typeface="Tahoma"/>
                <a:cs typeface="Tahoma"/>
              </a:rPr>
              <a:t>абзаца</a:t>
            </a:r>
            <a:endParaRPr sz="1800" dirty="0">
              <a:latin typeface="Tahoma"/>
              <a:cs typeface="Tahoma"/>
            </a:endParaRPr>
          </a:p>
          <a:p>
            <a:pPr marL="165100">
              <a:lnSpc>
                <a:spcPct val="100000"/>
              </a:lnSpc>
              <a:spcBef>
                <a:spcPts val="1575"/>
              </a:spcBef>
            </a:pPr>
            <a:r>
              <a:rPr sz="1800" dirty="0">
                <a:solidFill>
                  <a:srgbClr val="252525"/>
                </a:solidFill>
                <a:latin typeface="Tahoma"/>
                <a:cs typeface="Tahoma"/>
              </a:rPr>
              <a:t>Дублирование</a:t>
            </a:r>
            <a:r>
              <a:rPr sz="1800" spc="120" dirty="0">
                <a:solidFill>
                  <a:srgbClr val="252525"/>
                </a:solidFill>
                <a:latin typeface="Tahoma"/>
                <a:cs typeface="Tahoma"/>
              </a:rPr>
              <a:t> </a:t>
            </a:r>
            <a:r>
              <a:rPr sz="1800" spc="-10" dirty="0">
                <a:solidFill>
                  <a:srgbClr val="252525"/>
                </a:solidFill>
                <a:latin typeface="Tahoma"/>
                <a:cs typeface="Tahoma"/>
              </a:rPr>
              <a:t>объекта</a:t>
            </a:r>
            <a:endParaRPr sz="1800" dirty="0">
              <a:latin typeface="Tahoma"/>
              <a:cs typeface="Tahoma"/>
            </a:endParaRPr>
          </a:p>
        </p:txBody>
      </p:sp>
      <p:sp>
        <p:nvSpPr>
          <p:cNvPr id="5" name="object 5"/>
          <p:cNvSpPr txBox="1"/>
          <p:nvPr/>
        </p:nvSpPr>
        <p:spPr>
          <a:xfrm>
            <a:off x="828547" y="755086"/>
            <a:ext cx="974090" cy="864532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 marR="5080">
              <a:lnSpc>
                <a:spcPct val="121600"/>
              </a:lnSpc>
              <a:spcBef>
                <a:spcPts val="100"/>
              </a:spcBef>
            </a:pPr>
            <a:r>
              <a:rPr sz="2400" spc="85" dirty="0">
                <a:solidFill>
                  <a:schemeClr val="accent2">
                    <a:lumMod val="50000"/>
                  </a:schemeClr>
                </a:solidFill>
                <a:latin typeface="Tahoma"/>
                <a:cs typeface="Tahoma"/>
              </a:rPr>
              <a:t>Ctrl</a:t>
            </a:r>
            <a:r>
              <a:rPr sz="2400" spc="-229" dirty="0">
                <a:solidFill>
                  <a:schemeClr val="accent2">
                    <a:lumMod val="50000"/>
                  </a:schemeClr>
                </a:solidFill>
                <a:latin typeface="Tahoma"/>
                <a:cs typeface="Tahoma"/>
              </a:rPr>
              <a:t> </a:t>
            </a:r>
            <a:r>
              <a:rPr sz="2400" spc="-235" dirty="0">
                <a:solidFill>
                  <a:schemeClr val="accent2">
                    <a:lumMod val="50000"/>
                  </a:schemeClr>
                </a:solidFill>
                <a:latin typeface="Tahoma"/>
                <a:cs typeface="Tahoma"/>
              </a:rPr>
              <a:t>+D </a:t>
            </a:r>
            <a:r>
              <a:rPr sz="2400" spc="85" dirty="0">
                <a:solidFill>
                  <a:schemeClr val="accent2">
                    <a:lumMod val="50000"/>
                  </a:schemeClr>
                </a:solidFill>
                <a:latin typeface="Tahoma"/>
                <a:cs typeface="Tahoma"/>
              </a:rPr>
              <a:t>Ctrl</a:t>
            </a:r>
            <a:r>
              <a:rPr sz="2400" spc="-229" dirty="0">
                <a:solidFill>
                  <a:schemeClr val="accent2">
                    <a:lumMod val="50000"/>
                  </a:schemeClr>
                </a:solidFill>
                <a:latin typeface="Tahoma"/>
                <a:cs typeface="Tahoma"/>
              </a:rPr>
              <a:t> </a:t>
            </a:r>
            <a:r>
              <a:rPr sz="2400" spc="-114" dirty="0">
                <a:solidFill>
                  <a:schemeClr val="accent2">
                    <a:lumMod val="50000"/>
                  </a:schemeClr>
                </a:solidFill>
                <a:latin typeface="Tahoma"/>
                <a:cs typeface="Tahoma"/>
              </a:rPr>
              <a:t>+X</a:t>
            </a:r>
            <a:endParaRPr sz="2400" dirty="0">
              <a:solidFill>
                <a:schemeClr val="accent2">
                  <a:lumMod val="50000"/>
                </a:schemeClr>
              </a:solidFill>
              <a:latin typeface="Tahoma"/>
              <a:cs typeface="Tahoma"/>
            </a:endParaRPr>
          </a:p>
        </p:txBody>
      </p:sp>
      <p:sp>
        <p:nvSpPr>
          <p:cNvPr id="6" name="object 6"/>
          <p:cNvSpPr txBox="1"/>
          <p:nvPr/>
        </p:nvSpPr>
        <p:spPr>
          <a:xfrm>
            <a:off x="2001773" y="874974"/>
            <a:ext cx="2552700" cy="74485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800" dirty="0">
                <a:solidFill>
                  <a:srgbClr val="252525"/>
                </a:solidFill>
                <a:latin typeface="Tahoma"/>
                <a:cs typeface="Tahoma"/>
              </a:rPr>
              <a:t>Дублирование</a:t>
            </a:r>
            <a:r>
              <a:rPr sz="1800" spc="120" dirty="0">
                <a:solidFill>
                  <a:srgbClr val="252525"/>
                </a:solidFill>
                <a:latin typeface="Tahoma"/>
                <a:cs typeface="Tahoma"/>
              </a:rPr>
              <a:t> </a:t>
            </a:r>
            <a:r>
              <a:rPr sz="1800" spc="-10" dirty="0">
                <a:solidFill>
                  <a:srgbClr val="252525"/>
                </a:solidFill>
                <a:latin typeface="Tahoma"/>
                <a:cs typeface="Tahoma"/>
              </a:rPr>
              <a:t>слайда</a:t>
            </a:r>
            <a:endParaRPr sz="1800" dirty="0">
              <a:latin typeface="Tahoma"/>
              <a:cs typeface="Tahoma"/>
            </a:endParaRPr>
          </a:p>
          <a:p>
            <a:pPr marL="12700">
              <a:lnSpc>
                <a:spcPct val="100000"/>
              </a:lnSpc>
              <a:spcBef>
                <a:spcPts val="1340"/>
              </a:spcBef>
            </a:pPr>
            <a:r>
              <a:rPr sz="1800" dirty="0">
                <a:solidFill>
                  <a:srgbClr val="252525"/>
                </a:solidFill>
                <a:latin typeface="Tahoma"/>
                <a:cs typeface="Tahoma"/>
              </a:rPr>
              <a:t>Вырезать</a:t>
            </a:r>
            <a:r>
              <a:rPr sz="1800" spc="80" dirty="0">
                <a:solidFill>
                  <a:srgbClr val="252525"/>
                </a:solidFill>
                <a:latin typeface="Tahoma"/>
                <a:cs typeface="Tahoma"/>
              </a:rPr>
              <a:t> </a:t>
            </a:r>
            <a:r>
              <a:rPr sz="1800" spc="45" dirty="0">
                <a:solidFill>
                  <a:srgbClr val="252525"/>
                </a:solidFill>
                <a:latin typeface="Tahoma"/>
                <a:cs typeface="Tahoma"/>
              </a:rPr>
              <a:t>текст/объект</a:t>
            </a:r>
            <a:endParaRPr sz="1800" dirty="0">
              <a:latin typeface="Tahoma"/>
              <a:cs typeface="Tahoma"/>
            </a:endParaRPr>
          </a:p>
        </p:txBody>
      </p:sp>
      <p:sp>
        <p:nvSpPr>
          <p:cNvPr id="7" name="object 7"/>
          <p:cNvSpPr txBox="1"/>
          <p:nvPr/>
        </p:nvSpPr>
        <p:spPr>
          <a:xfrm>
            <a:off x="828547" y="3175573"/>
            <a:ext cx="1029969" cy="39116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2400" spc="85" dirty="0">
                <a:solidFill>
                  <a:schemeClr val="accent2">
                    <a:lumMod val="50000"/>
                  </a:schemeClr>
                </a:solidFill>
                <a:latin typeface="Tahoma"/>
                <a:cs typeface="Tahoma"/>
              </a:rPr>
              <a:t>Ctrl</a:t>
            </a:r>
            <a:r>
              <a:rPr sz="2400" spc="-240" dirty="0">
                <a:solidFill>
                  <a:schemeClr val="accent2">
                    <a:lumMod val="50000"/>
                  </a:schemeClr>
                </a:solidFill>
                <a:latin typeface="Tahoma"/>
                <a:cs typeface="Tahoma"/>
              </a:rPr>
              <a:t> </a:t>
            </a:r>
            <a:r>
              <a:rPr sz="2400" spc="-440" dirty="0">
                <a:solidFill>
                  <a:schemeClr val="accent2">
                    <a:lumMod val="50000"/>
                  </a:schemeClr>
                </a:solidFill>
                <a:latin typeface="Tahoma"/>
                <a:cs typeface="Tahoma"/>
              </a:rPr>
              <a:t>+</a:t>
            </a:r>
            <a:r>
              <a:rPr sz="2400" spc="-200" dirty="0">
                <a:solidFill>
                  <a:schemeClr val="accent2">
                    <a:lumMod val="50000"/>
                  </a:schemeClr>
                </a:solidFill>
                <a:latin typeface="Tahoma"/>
                <a:cs typeface="Tahoma"/>
              </a:rPr>
              <a:t> </a:t>
            </a:r>
            <a:r>
              <a:rPr sz="2400" spc="5" dirty="0">
                <a:solidFill>
                  <a:schemeClr val="accent2">
                    <a:lumMod val="50000"/>
                  </a:schemeClr>
                </a:solidFill>
                <a:latin typeface="Tahoma"/>
                <a:cs typeface="Tahoma"/>
              </a:rPr>
              <a:t>A</a:t>
            </a:r>
            <a:endParaRPr sz="2400" dirty="0">
              <a:solidFill>
                <a:schemeClr val="accent2">
                  <a:lumMod val="50000"/>
                </a:schemeClr>
              </a:solidFill>
              <a:latin typeface="Tahoma"/>
              <a:cs typeface="Tahoma"/>
            </a:endParaRPr>
          </a:p>
        </p:txBody>
      </p:sp>
      <p:sp>
        <p:nvSpPr>
          <p:cNvPr id="8" name="object 8"/>
          <p:cNvSpPr txBox="1"/>
          <p:nvPr/>
        </p:nvSpPr>
        <p:spPr>
          <a:xfrm>
            <a:off x="2135251" y="3235517"/>
            <a:ext cx="1485900" cy="29972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800" dirty="0">
                <a:solidFill>
                  <a:srgbClr val="252525"/>
                </a:solidFill>
                <a:latin typeface="Tahoma"/>
                <a:cs typeface="Tahoma"/>
              </a:rPr>
              <a:t>Выделить</a:t>
            </a:r>
            <a:r>
              <a:rPr sz="1800" spc="10" dirty="0">
                <a:solidFill>
                  <a:srgbClr val="252525"/>
                </a:solidFill>
                <a:latin typeface="Tahoma"/>
                <a:cs typeface="Tahoma"/>
              </a:rPr>
              <a:t> </a:t>
            </a:r>
            <a:r>
              <a:rPr sz="1800" spc="-25" dirty="0">
                <a:solidFill>
                  <a:srgbClr val="252525"/>
                </a:solidFill>
                <a:latin typeface="Tahoma"/>
                <a:cs typeface="Tahoma"/>
              </a:rPr>
              <a:t>все</a:t>
            </a:r>
            <a:endParaRPr sz="1800">
              <a:latin typeface="Tahoma"/>
              <a:cs typeface="Tahoma"/>
            </a:endParaRPr>
          </a:p>
        </p:txBody>
      </p:sp>
      <p:sp>
        <p:nvSpPr>
          <p:cNvPr id="9" name="object 9"/>
          <p:cNvSpPr txBox="1"/>
          <p:nvPr/>
        </p:nvSpPr>
        <p:spPr>
          <a:xfrm>
            <a:off x="828547" y="3744025"/>
            <a:ext cx="1967230" cy="39116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2400" spc="85" dirty="0">
                <a:solidFill>
                  <a:schemeClr val="accent2">
                    <a:lumMod val="50000"/>
                  </a:schemeClr>
                </a:solidFill>
                <a:latin typeface="Tahoma"/>
                <a:cs typeface="Tahoma"/>
              </a:rPr>
              <a:t>Shift</a:t>
            </a:r>
            <a:r>
              <a:rPr sz="2400" spc="-240" dirty="0">
                <a:solidFill>
                  <a:schemeClr val="accent2">
                    <a:lumMod val="50000"/>
                  </a:schemeClr>
                </a:solidFill>
                <a:latin typeface="Tahoma"/>
                <a:cs typeface="Tahoma"/>
              </a:rPr>
              <a:t> </a:t>
            </a:r>
            <a:r>
              <a:rPr sz="2400" spc="-440" dirty="0">
                <a:solidFill>
                  <a:schemeClr val="accent2">
                    <a:lumMod val="50000"/>
                  </a:schemeClr>
                </a:solidFill>
                <a:latin typeface="Tahoma"/>
                <a:cs typeface="Tahoma"/>
              </a:rPr>
              <a:t>+</a:t>
            </a:r>
            <a:r>
              <a:rPr sz="2400" spc="-204" dirty="0">
                <a:solidFill>
                  <a:schemeClr val="accent2">
                    <a:lumMod val="50000"/>
                  </a:schemeClr>
                </a:solidFill>
                <a:latin typeface="Tahoma"/>
                <a:cs typeface="Tahoma"/>
              </a:rPr>
              <a:t> </a:t>
            </a:r>
            <a:r>
              <a:rPr sz="2400" spc="45" dirty="0">
                <a:solidFill>
                  <a:schemeClr val="accent2">
                    <a:lumMod val="50000"/>
                  </a:schemeClr>
                </a:solidFill>
                <a:latin typeface="Tahoma"/>
                <a:cs typeface="Tahoma"/>
              </a:rPr>
              <a:t>тянуть</a:t>
            </a:r>
            <a:endParaRPr sz="2400" dirty="0">
              <a:solidFill>
                <a:schemeClr val="accent2">
                  <a:lumMod val="50000"/>
                </a:schemeClr>
              </a:solidFill>
              <a:latin typeface="Tahoma"/>
              <a:cs typeface="Tahoma"/>
            </a:endParaRPr>
          </a:p>
        </p:txBody>
      </p:sp>
      <p:sp>
        <p:nvSpPr>
          <p:cNvPr id="10" name="object 10"/>
          <p:cNvSpPr txBox="1"/>
          <p:nvPr/>
        </p:nvSpPr>
        <p:spPr>
          <a:xfrm>
            <a:off x="2935351" y="3803968"/>
            <a:ext cx="3246120" cy="29972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800" dirty="0">
                <a:solidFill>
                  <a:srgbClr val="252525"/>
                </a:solidFill>
                <a:latin typeface="Tahoma"/>
                <a:cs typeface="Tahoma"/>
              </a:rPr>
              <a:t>Сохранение</a:t>
            </a:r>
            <a:r>
              <a:rPr sz="1800" spc="55" dirty="0">
                <a:solidFill>
                  <a:srgbClr val="252525"/>
                </a:solidFill>
                <a:latin typeface="Tahoma"/>
                <a:cs typeface="Tahoma"/>
              </a:rPr>
              <a:t> </a:t>
            </a:r>
            <a:r>
              <a:rPr sz="1800" dirty="0">
                <a:solidFill>
                  <a:srgbClr val="252525"/>
                </a:solidFill>
                <a:latin typeface="Tahoma"/>
                <a:cs typeface="Tahoma"/>
              </a:rPr>
              <a:t>пропорций</a:t>
            </a:r>
            <a:r>
              <a:rPr sz="1800" spc="30" dirty="0">
                <a:solidFill>
                  <a:srgbClr val="252525"/>
                </a:solidFill>
                <a:latin typeface="Tahoma"/>
                <a:cs typeface="Tahoma"/>
              </a:rPr>
              <a:t> </a:t>
            </a:r>
            <a:r>
              <a:rPr sz="1800" spc="-20" dirty="0">
                <a:solidFill>
                  <a:srgbClr val="252525"/>
                </a:solidFill>
                <a:latin typeface="Tahoma"/>
                <a:cs typeface="Tahoma"/>
              </a:rPr>
              <a:t>фигур</a:t>
            </a:r>
            <a:endParaRPr sz="1800">
              <a:latin typeface="Tahoma"/>
              <a:cs typeface="Tahoma"/>
            </a:endParaRPr>
          </a:p>
        </p:txBody>
      </p:sp>
      <p:sp>
        <p:nvSpPr>
          <p:cNvPr id="11" name="object 11"/>
          <p:cNvSpPr txBox="1"/>
          <p:nvPr/>
        </p:nvSpPr>
        <p:spPr>
          <a:xfrm>
            <a:off x="828547" y="1672354"/>
            <a:ext cx="2780665" cy="39116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2400" spc="85" dirty="0">
                <a:solidFill>
                  <a:schemeClr val="accent2">
                    <a:lumMod val="50000"/>
                  </a:schemeClr>
                </a:solidFill>
                <a:latin typeface="Tahoma"/>
                <a:cs typeface="Tahoma"/>
              </a:rPr>
              <a:t>Ctrl</a:t>
            </a:r>
            <a:r>
              <a:rPr sz="2400" spc="-240" dirty="0">
                <a:solidFill>
                  <a:schemeClr val="accent2">
                    <a:lumMod val="50000"/>
                  </a:schemeClr>
                </a:solidFill>
                <a:latin typeface="Tahoma"/>
                <a:cs typeface="Tahoma"/>
              </a:rPr>
              <a:t> </a:t>
            </a:r>
            <a:r>
              <a:rPr sz="2400" spc="-440" dirty="0">
                <a:solidFill>
                  <a:schemeClr val="accent2">
                    <a:lumMod val="50000"/>
                  </a:schemeClr>
                </a:solidFill>
                <a:latin typeface="Tahoma"/>
                <a:cs typeface="Tahoma"/>
              </a:rPr>
              <a:t>+</a:t>
            </a:r>
            <a:r>
              <a:rPr sz="2400" spc="-200" dirty="0">
                <a:solidFill>
                  <a:schemeClr val="accent2">
                    <a:lumMod val="50000"/>
                  </a:schemeClr>
                </a:solidFill>
                <a:latin typeface="Tahoma"/>
                <a:cs typeface="Tahoma"/>
              </a:rPr>
              <a:t> </a:t>
            </a:r>
            <a:r>
              <a:rPr sz="2400" spc="85" dirty="0">
                <a:solidFill>
                  <a:schemeClr val="accent2">
                    <a:lumMod val="50000"/>
                  </a:schemeClr>
                </a:solidFill>
                <a:latin typeface="Tahoma"/>
                <a:cs typeface="Tahoma"/>
              </a:rPr>
              <a:t>Shift</a:t>
            </a:r>
            <a:r>
              <a:rPr sz="2400" spc="-240" dirty="0">
                <a:solidFill>
                  <a:schemeClr val="accent2">
                    <a:lumMod val="50000"/>
                  </a:schemeClr>
                </a:solidFill>
                <a:latin typeface="Tahoma"/>
                <a:cs typeface="Tahoma"/>
              </a:rPr>
              <a:t> </a:t>
            </a:r>
            <a:r>
              <a:rPr sz="2400" spc="-440" dirty="0">
                <a:solidFill>
                  <a:schemeClr val="accent2">
                    <a:lumMod val="50000"/>
                  </a:schemeClr>
                </a:solidFill>
                <a:latin typeface="Tahoma"/>
                <a:cs typeface="Tahoma"/>
              </a:rPr>
              <a:t>+</a:t>
            </a:r>
            <a:r>
              <a:rPr sz="2400" spc="-190" dirty="0">
                <a:solidFill>
                  <a:schemeClr val="accent2">
                    <a:lumMod val="50000"/>
                  </a:schemeClr>
                </a:solidFill>
                <a:latin typeface="Tahoma"/>
                <a:cs typeface="Tahoma"/>
              </a:rPr>
              <a:t> </a:t>
            </a:r>
            <a:r>
              <a:rPr sz="2400" spc="45" dirty="0">
                <a:solidFill>
                  <a:schemeClr val="accent2">
                    <a:lumMod val="50000"/>
                  </a:schemeClr>
                </a:solidFill>
                <a:latin typeface="Tahoma"/>
                <a:cs typeface="Tahoma"/>
              </a:rPr>
              <a:t>тянуть</a:t>
            </a:r>
            <a:endParaRPr sz="2400" dirty="0">
              <a:solidFill>
                <a:schemeClr val="accent2">
                  <a:lumMod val="50000"/>
                </a:schemeClr>
              </a:solidFill>
              <a:latin typeface="Tahoma"/>
              <a:cs typeface="Tahoma"/>
            </a:endParaRPr>
          </a:p>
        </p:txBody>
      </p:sp>
      <p:sp>
        <p:nvSpPr>
          <p:cNvPr id="12" name="object 12"/>
          <p:cNvSpPr txBox="1"/>
          <p:nvPr/>
        </p:nvSpPr>
        <p:spPr>
          <a:xfrm>
            <a:off x="3964304" y="1742051"/>
            <a:ext cx="4225290" cy="29972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800" dirty="0">
                <a:solidFill>
                  <a:srgbClr val="252525"/>
                </a:solidFill>
                <a:latin typeface="Tahoma"/>
                <a:cs typeface="Tahoma"/>
              </a:rPr>
              <a:t>Дублирование</a:t>
            </a:r>
            <a:r>
              <a:rPr sz="1800" spc="55" dirty="0">
                <a:solidFill>
                  <a:srgbClr val="252525"/>
                </a:solidFill>
                <a:latin typeface="Tahoma"/>
                <a:cs typeface="Tahoma"/>
              </a:rPr>
              <a:t> </a:t>
            </a:r>
            <a:r>
              <a:rPr sz="1800" dirty="0">
                <a:solidFill>
                  <a:srgbClr val="252525"/>
                </a:solidFill>
                <a:latin typeface="Tahoma"/>
                <a:cs typeface="Tahoma"/>
              </a:rPr>
              <a:t>объектов</a:t>
            </a:r>
            <a:r>
              <a:rPr sz="1800" spc="65" dirty="0">
                <a:solidFill>
                  <a:srgbClr val="252525"/>
                </a:solidFill>
                <a:latin typeface="Tahoma"/>
                <a:cs typeface="Tahoma"/>
              </a:rPr>
              <a:t> </a:t>
            </a:r>
            <a:r>
              <a:rPr sz="1800" dirty="0">
                <a:solidFill>
                  <a:srgbClr val="252525"/>
                </a:solidFill>
                <a:latin typeface="Tahoma"/>
                <a:cs typeface="Tahoma"/>
              </a:rPr>
              <a:t>без</a:t>
            </a:r>
            <a:r>
              <a:rPr sz="1800" spc="95" dirty="0">
                <a:solidFill>
                  <a:srgbClr val="252525"/>
                </a:solidFill>
                <a:latin typeface="Tahoma"/>
                <a:cs typeface="Tahoma"/>
              </a:rPr>
              <a:t> </a:t>
            </a:r>
            <a:r>
              <a:rPr sz="1800" spc="-10" dirty="0">
                <a:solidFill>
                  <a:srgbClr val="252525"/>
                </a:solidFill>
                <a:latin typeface="Tahoma"/>
                <a:cs typeface="Tahoma"/>
              </a:rPr>
              <a:t>смещения</a:t>
            </a:r>
            <a:endParaRPr sz="1800" dirty="0">
              <a:latin typeface="Tahoma"/>
              <a:cs typeface="Tahoma"/>
            </a:endParaRPr>
          </a:p>
        </p:txBody>
      </p:sp>
      <p:pic>
        <p:nvPicPr>
          <p:cNvPr id="1026" name="Picture 2" descr="https://avatars.mds.yandex.net/i?id=f553f36f5ba27c8915ac1378b91301eb49fa99a8-5390839-images-thumbs&amp;n=1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76171" y="2665969"/>
            <a:ext cx="5232018" cy="296481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89409731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283463" y="340252"/>
            <a:ext cx="11626427" cy="6247553"/>
          </a:xfrm>
          <a:custGeom>
            <a:avLst/>
            <a:gdLst/>
            <a:ahLst/>
            <a:cxnLst/>
            <a:rect l="l" t="t" r="r" b="b"/>
            <a:pathLst>
              <a:path w="17439640" h="9371330">
                <a:moveTo>
                  <a:pt x="17439132" y="0"/>
                </a:moveTo>
                <a:lnTo>
                  <a:pt x="0" y="0"/>
                </a:lnTo>
                <a:lnTo>
                  <a:pt x="0" y="9371076"/>
                </a:lnTo>
                <a:lnTo>
                  <a:pt x="17439132" y="9371076"/>
                </a:lnTo>
                <a:lnTo>
                  <a:pt x="17439132" y="0"/>
                </a:lnTo>
                <a:close/>
              </a:path>
            </a:pathLst>
          </a:custGeom>
          <a:solidFill>
            <a:srgbClr val="F4F4F4"/>
          </a:solidFill>
          <a:ln>
            <a:noFill/>
          </a:ln>
        </p:spPr>
        <p:txBody>
          <a:bodyPr wrap="square" lIns="0" tIns="0" rIns="0" bIns="0" rtlCol="0"/>
          <a:lstStyle/>
          <a:p>
            <a:endParaRPr sz="1200"/>
          </a:p>
        </p:txBody>
      </p:sp>
      <p:sp>
        <p:nvSpPr>
          <p:cNvPr id="3" name="object 3"/>
          <p:cNvSpPr txBox="1">
            <a:spLocks noGrp="1"/>
          </p:cNvSpPr>
          <p:nvPr>
            <p:ph type="title"/>
          </p:nvPr>
        </p:nvSpPr>
        <p:spPr>
          <a:xfrm>
            <a:off x="371475" y="255516"/>
            <a:ext cx="11449050" cy="439009"/>
          </a:xfrm>
          <a:prstGeom prst="rect">
            <a:avLst/>
          </a:prstGeom>
          <a:ln>
            <a:noFill/>
          </a:ln>
        </p:spPr>
        <p:txBody>
          <a:bodyPr vert="horz" wrap="square" lIns="0" tIns="8043" rIns="0" bIns="0" rtlCol="0" anchor="ctr">
            <a:spAutoFit/>
          </a:bodyPr>
          <a:lstStyle/>
          <a:p>
            <a:pPr marL="8467" algn="ctr">
              <a:lnSpc>
                <a:spcPct val="100000"/>
              </a:lnSpc>
              <a:spcBef>
                <a:spcPts val="63"/>
              </a:spcBef>
            </a:pPr>
            <a:r>
              <a:rPr lang="ru-RU" sz="2800" b="1" spc="-7" dirty="0" smtClean="0">
                <a:solidFill>
                  <a:srgbClr val="002060"/>
                </a:solidFill>
              </a:rPr>
              <a:t>Заключение. </a:t>
            </a:r>
            <a:r>
              <a:rPr sz="2800" b="1" spc="-7" dirty="0" err="1" smtClean="0">
                <a:solidFill>
                  <a:srgbClr val="002060"/>
                </a:solidFill>
              </a:rPr>
              <a:t>Чек-</a:t>
            </a:r>
            <a:r>
              <a:rPr sz="2800" b="1" dirty="0" err="1" smtClean="0">
                <a:solidFill>
                  <a:srgbClr val="002060"/>
                </a:solidFill>
              </a:rPr>
              <a:t>лист</a:t>
            </a:r>
            <a:r>
              <a:rPr sz="2800" b="1" spc="-53" dirty="0" smtClean="0">
                <a:solidFill>
                  <a:srgbClr val="002060"/>
                </a:solidFill>
              </a:rPr>
              <a:t> </a:t>
            </a:r>
            <a:r>
              <a:rPr sz="2800" b="1" dirty="0">
                <a:solidFill>
                  <a:srgbClr val="002060"/>
                </a:solidFill>
              </a:rPr>
              <a:t>правил</a:t>
            </a:r>
            <a:r>
              <a:rPr sz="2800" b="1" spc="-57" dirty="0">
                <a:solidFill>
                  <a:srgbClr val="002060"/>
                </a:solidFill>
              </a:rPr>
              <a:t> </a:t>
            </a:r>
            <a:r>
              <a:rPr sz="2800" b="1" dirty="0">
                <a:solidFill>
                  <a:srgbClr val="002060"/>
                </a:solidFill>
              </a:rPr>
              <a:t>и</a:t>
            </a:r>
            <a:r>
              <a:rPr sz="2800" b="1" spc="-53" dirty="0">
                <a:solidFill>
                  <a:srgbClr val="002060"/>
                </a:solidFill>
              </a:rPr>
              <a:t> </a:t>
            </a:r>
            <a:r>
              <a:rPr sz="2800" b="1" dirty="0">
                <a:solidFill>
                  <a:srgbClr val="002060"/>
                </a:solidFill>
              </a:rPr>
              <a:t>требований</a:t>
            </a:r>
            <a:r>
              <a:rPr sz="2800" b="1" spc="-47" dirty="0">
                <a:solidFill>
                  <a:srgbClr val="002060"/>
                </a:solidFill>
              </a:rPr>
              <a:t> </a:t>
            </a:r>
            <a:r>
              <a:rPr sz="2800" b="1" dirty="0">
                <a:solidFill>
                  <a:srgbClr val="002060"/>
                </a:solidFill>
              </a:rPr>
              <a:t>к</a:t>
            </a:r>
            <a:r>
              <a:rPr sz="2800" b="1" spc="-53" dirty="0">
                <a:solidFill>
                  <a:srgbClr val="002060"/>
                </a:solidFill>
              </a:rPr>
              <a:t> </a:t>
            </a:r>
            <a:r>
              <a:rPr sz="2800" b="1" spc="-7" dirty="0" err="1">
                <a:solidFill>
                  <a:srgbClr val="002060"/>
                </a:solidFill>
              </a:rPr>
              <a:t>оформлению</a:t>
            </a:r>
            <a:r>
              <a:rPr sz="2800" b="1" spc="-57" dirty="0">
                <a:solidFill>
                  <a:srgbClr val="002060"/>
                </a:solidFill>
              </a:rPr>
              <a:t> </a:t>
            </a:r>
            <a:r>
              <a:rPr sz="2800" b="1" spc="-7" dirty="0" err="1" smtClean="0">
                <a:solidFill>
                  <a:srgbClr val="002060"/>
                </a:solidFill>
              </a:rPr>
              <a:t>презентаций</a:t>
            </a:r>
            <a:r>
              <a:rPr lang="ru-RU" sz="2800" b="1" spc="-7" dirty="0" smtClean="0">
                <a:solidFill>
                  <a:srgbClr val="002060"/>
                </a:solidFill>
              </a:rPr>
              <a:t>СС</a:t>
            </a:r>
            <a:endParaRPr sz="2800" b="1" dirty="0">
              <a:solidFill>
                <a:srgbClr val="002060"/>
              </a:solidFill>
            </a:endParaRPr>
          </a:p>
        </p:txBody>
      </p:sp>
      <p:grpSp>
        <p:nvGrpSpPr>
          <p:cNvPr id="4" name="object 4"/>
          <p:cNvGrpSpPr/>
          <p:nvPr/>
        </p:nvGrpSpPr>
        <p:grpSpPr>
          <a:xfrm>
            <a:off x="635000" y="998993"/>
            <a:ext cx="3473873" cy="1736513"/>
            <a:chOff x="952500" y="1368552"/>
            <a:chExt cx="5210810" cy="2604770"/>
          </a:xfrm>
        </p:grpSpPr>
        <p:sp>
          <p:nvSpPr>
            <p:cNvPr id="5" name="object 5"/>
            <p:cNvSpPr/>
            <p:nvPr/>
          </p:nvSpPr>
          <p:spPr>
            <a:xfrm>
              <a:off x="1055370" y="1469898"/>
              <a:ext cx="5093335" cy="2489200"/>
            </a:xfrm>
            <a:custGeom>
              <a:avLst/>
              <a:gdLst/>
              <a:ahLst/>
              <a:cxnLst/>
              <a:rect l="l" t="t" r="r" b="b"/>
              <a:pathLst>
                <a:path w="5093335" h="2489200">
                  <a:moveTo>
                    <a:pt x="5093208" y="0"/>
                  </a:moveTo>
                  <a:lnTo>
                    <a:pt x="0" y="0"/>
                  </a:lnTo>
                  <a:lnTo>
                    <a:pt x="0" y="2488691"/>
                  </a:lnTo>
                  <a:lnTo>
                    <a:pt x="5093208" y="2488691"/>
                  </a:lnTo>
                  <a:lnTo>
                    <a:pt x="5093208" y="0"/>
                  </a:lnTo>
                  <a:close/>
                </a:path>
              </a:pathLst>
            </a:custGeom>
            <a:solidFill>
              <a:srgbClr val="FFFFFF"/>
            </a:solidFill>
            <a:ln>
              <a:solidFill>
                <a:schemeClr val="accent5">
                  <a:lumMod val="50000"/>
                </a:schemeClr>
              </a:solidFill>
            </a:ln>
          </p:spPr>
          <p:txBody>
            <a:bodyPr wrap="square" lIns="0" tIns="0" rIns="0" bIns="0" rtlCol="0"/>
            <a:lstStyle/>
            <a:p>
              <a:endParaRPr sz="1200"/>
            </a:p>
          </p:txBody>
        </p:sp>
        <p:sp>
          <p:nvSpPr>
            <p:cNvPr id="6" name="object 6"/>
            <p:cNvSpPr/>
            <p:nvPr/>
          </p:nvSpPr>
          <p:spPr>
            <a:xfrm>
              <a:off x="1055370" y="1469898"/>
              <a:ext cx="5093335" cy="2489200"/>
            </a:xfrm>
            <a:custGeom>
              <a:avLst/>
              <a:gdLst/>
              <a:ahLst/>
              <a:cxnLst/>
              <a:rect l="l" t="t" r="r" b="b"/>
              <a:pathLst>
                <a:path w="5093335" h="2489200">
                  <a:moveTo>
                    <a:pt x="0" y="2488691"/>
                  </a:moveTo>
                  <a:lnTo>
                    <a:pt x="5093208" y="2488691"/>
                  </a:lnTo>
                  <a:lnTo>
                    <a:pt x="5093208" y="0"/>
                  </a:lnTo>
                  <a:lnTo>
                    <a:pt x="0" y="0"/>
                  </a:lnTo>
                  <a:lnTo>
                    <a:pt x="0" y="2488691"/>
                  </a:lnTo>
                  <a:close/>
                </a:path>
              </a:pathLst>
            </a:custGeom>
            <a:ln w="28956">
              <a:solidFill>
                <a:schemeClr val="accent5">
                  <a:lumMod val="50000"/>
                </a:schemeClr>
              </a:solidFill>
            </a:ln>
          </p:spPr>
          <p:txBody>
            <a:bodyPr wrap="square" lIns="0" tIns="0" rIns="0" bIns="0" rtlCol="0"/>
            <a:lstStyle/>
            <a:p>
              <a:endParaRPr sz="1200"/>
            </a:p>
          </p:txBody>
        </p:sp>
        <p:sp>
          <p:nvSpPr>
            <p:cNvPr id="7" name="object 7"/>
            <p:cNvSpPr/>
            <p:nvPr/>
          </p:nvSpPr>
          <p:spPr>
            <a:xfrm>
              <a:off x="952500" y="1368552"/>
              <a:ext cx="760730" cy="1155700"/>
            </a:xfrm>
            <a:custGeom>
              <a:avLst/>
              <a:gdLst/>
              <a:ahLst/>
              <a:cxnLst/>
              <a:rect l="l" t="t" r="r" b="b"/>
              <a:pathLst>
                <a:path w="760730" h="1155700">
                  <a:moveTo>
                    <a:pt x="760476" y="0"/>
                  </a:moveTo>
                  <a:lnTo>
                    <a:pt x="0" y="0"/>
                  </a:lnTo>
                  <a:lnTo>
                    <a:pt x="0" y="1155192"/>
                  </a:lnTo>
                  <a:lnTo>
                    <a:pt x="760476" y="1155192"/>
                  </a:lnTo>
                  <a:lnTo>
                    <a:pt x="760476" y="0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</a:schemeClr>
            </a:solidFill>
            <a:ln>
              <a:solidFill>
                <a:schemeClr val="accent5">
                  <a:lumMod val="50000"/>
                </a:schemeClr>
              </a:solidFill>
            </a:ln>
          </p:spPr>
          <p:txBody>
            <a:bodyPr wrap="square" lIns="0" tIns="0" rIns="0" bIns="0" rtlCol="0"/>
            <a:lstStyle/>
            <a:p>
              <a:endParaRPr sz="1200"/>
            </a:p>
          </p:txBody>
        </p:sp>
      </p:grpSp>
      <p:sp>
        <p:nvSpPr>
          <p:cNvPr id="8" name="object 8"/>
          <p:cNvSpPr txBox="1"/>
          <p:nvPr/>
        </p:nvSpPr>
        <p:spPr>
          <a:xfrm>
            <a:off x="1191176" y="1097798"/>
            <a:ext cx="907131" cy="193216"/>
          </a:xfrm>
          <a:prstGeom prst="rect">
            <a:avLst/>
          </a:prstGeom>
          <a:ln>
            <a:solidFill>
              <a:schemeClr val="accent5">
                <a:lumMod val="50000"/>
              </a:schemeClr>
            </a:solidFill>
          </a:ln>
        </p:spPr>
        <p:txBody>
          <a:bodyPr vert="horz" wrap="square" lIns="0" tIns="8467" rIns="0" bIns="0" rtlCol="0">
            <a:spAutoFit/>
          </a:bodyPr>
          <a:lstStyle/>
          <a:p>
            <a:pPr>
              <a:spcBef>
                <a:spcPts val="67"/>
              </a:spcBef>
            </a:pPr>
            <a:r>
              <a:rPr lang="ru-RU" sz="1200" b="1" dirty="0" smtClean="0">
                <a:latin typeface="Calibri"/>
                <a:cs typeface="Calibri"/>
              </a:rPr>
              <a:t> </a:t>
            </a:r>
            <a:r>
              <a:rPr sz="1200" b="1" dirty="0" err="1" smtClean="0">
                <a:latin typeface="Calibri"/>
                <a:cs typeface="Calibri"/>
              </a:rPr>
              <a:t>На</a:t>
            </a:r>
            <a:r>
              <a:rPr sz="1200" b="1" spc="-17" dirty="0" smtClean="0">
                <a:latin typeface="Calibri"/>
                <a:cs typeface="Calibri"/>
              </a:rPr>
              <a:t> </a:t>
            </a:r>
            <a:r>
              <a:rPr sz="1200" b="1" spc="-7" dirty="0">
                <a:latin typeface="Calibri"/>
                <a:cs typeface="Calibri"/>
              </a:rPr>
              <a:t>слайдах:</a:t>
            </a:r>
            <a:endParaRPr sz="1200" dirty="0">
              <a:latin typeface="Calibri"/>
              <a:cs typeface="Calibri"/>
            </a:endParaRPr>
          </a:p>
        </p:txBody>
      </p:sp>
      <p:sp>
        <p:nvSpPr>
          <p:cNvPr id="9" name="object 9"/>
          <p:cNvSpPr txBox="1"/>
          <p:nvPr/>
        </p:nvSpPr>
        <p:spPr>
          <a:xfrm>
            <a:off x="1191176" y="1356986"/>
            <a:ext cx="2445597" cy="1193061"/>
          </a:xfrm>
          <a:prstGeom prst="rect">
            <a:avLst/>
          </a:prstGeom>
          <a:ln>
            <a:solidFill>
              <a:schemeClr val="accent5">
                <a:lumMod val="50000"/>
              </a:schemeClr>
            </a:solidFill>
          </a:ln>
        </p:spPr>
        <p:txBody>
          <a:bodyPr vert="horz" wrap="square" lIns="0" tIns="76623" rIns="0" bIns="0" rtlCol="0">
            <a:spAutoFit/>
          </a:bodyPr>
          <a:lstStyle/>
          <a:p>
            <a:pPr marL="109538" indent="-90488">
              <a:spcBef>
                <a:spcPts val="603"/>
              </a:spcBef>
              <a:buChar char="•"/>
            </a:pPr>
            <a:r>
              <a:rPr sz="1200" spc="-7" dirty="0">
                <a:latin typeface="Calibri"/>
                <a:cs typeface="Calibri"/>
              </a:rPr>
              <a:t>тезисы</a:t>
            </a:r>
            <a:endParaRPr sz="1200" dirty="0">
              <a:latin typeface="Calibri"/>
              <a:cs typeface="Calibri"/>
            </a:endParaRPr>
          </a:p>
          <a:p>
            <a:pPr marL="109538" indent="-90488">
              <a:spcBef>
                <a:spcPts val="533"/>
              </a:spcBef>
              <a:buChar char="•"/>
            </a:pPr>
            <a:r>
              <a:rPr sz="1200" dirty="0">
                <a:latin typeface="Calibri"/>
                <a:cs typeface="Calibri"/>
              </a:rPr>
              <a:t>ключевые</a:t>
            </a:r>
            <a:r>
              <a:rPr sz="1200" spc="-37" dirty="0">
                <a:latin typeface="Calibri"/>
                <a:cs typeface="Calibri"/>
              </a:rPr>
              <a:t> </a:t>
            </a:r>
            <a:r>
              <a:rPr sz="1200" spc="-7" dirty="0">
                <a:latin typeface="Calibri"/>
                <a:cs typeface="Calibri"/>
              </a:rPr>
              <a:t>фразы</a:t>
            </a:r>
            <a:endParaRPr sz="1200" dirty="0">
              <a:latin typeface="Calibri"/>
              <a:cs typeface="Calibri"/>
            </a:endParaRPr>
          </a:p>
          <a:p>
            <a:pPr marL="109538" marR="3387" indent="-90488">
              <a:spcBef>
                <a:spcPts val="540"/>
              </a:spcBef>
              <a:buChar char="•"/>
            </a:pPr>
            <a:r>
              <a:rPr sz="1200" dirty="0">
                <a:latin typeface="Calibri"/>
                <a:cs typeface="Calibri"/>
              </a:rPr>
              <a:t>графическая</a:t>
            </a:r>
            <a:r>
              <a:rPr sz="1200" spc="-53" dirty="0">
                <a:latin typeface="Calibri"/>
                <a:cs typeface="Calibri"/>
              </a:rPr>
              <a:t> </a:t>
            </a:r>
            <a:r>
              <a:rPr sz="1200" dirty="0">
                <a:latin typeface="Calibri"/>
                <a:cs typeface="Calibri"/>
              </a:rPr>
              <a:t>информация:</a:t>
            </a:r>
            <a:r>
              <a:rPr sz="1200" spc="-60" dirty="0">
                <a:latin typeface="Calibri"/>
                <a:cs typeface="Calibri"/>
              </a:rPr>
              <a:t> </a:t>
            </a:r>
            <a:r>
              <a:rPr sz="1200" spc="-7" dirty="0">
                <a:latin typeface="Calibri"/>
                <a:cs typeface="Calibri"/>
              </a:rPr>
              <a:t>рисунки, </a:t>
            </a:r>
            <a:r>
              <a:rPr sz="1200" dirty="0">
                <a:latin typeface="Calibri"/>
                <a:cs typeface="Calibri"/>
              </a:rPr>
              <a:t>графики</a:t>
            </a:r>
            <a:r>
              <a:rPr sz="1200" spc="-13" dirty="0">
                <a:latin typeface="Calibri"/>
                <a:cs typeface="Calibri"/>
              </a:rPr>
              <a:t> </a:t>
            </a:r>
            <a:r>
              <a:rPr sz="1200" dirty="0">
                <a:latin typeface="Calibri"/>
                <a:cs typeface="Calibri"/>
              </a:rPr>
              <a:t>и</a:t>
            </a:r>
            <a:r>
              <a:rPr sz="1200" spc="-23" dirty="0">
                <a:latin typeface="Calibri"/>
                <a:cs typeface="Calibri"/>
              </a:rPr>
              <a:t> </a:t>
            </a:r>
            <a:r>
              <a:rPr sz="1200" spc="-13" dirty="0">
                <a:latin typeface="Calibri"/>
                <a:cs typeface="Calibri"/>
              </a:rPr>
              <a:t>т.п.</a:t>
            </a:r>
            <a:endParaRPr sz="1200" dirty="0">
              <a:latin typeface="Calibri"/>
              <a:cs typeface="Calibri"/>
            </a:endParaRPr>
          </a:p>
          <a:p>
            <a:pPr marL="109538" indent="-90488">
              <a:spcBef>
                <a:spcPts val="527"/>
              </a:spcBef>
              <a:buChar char="•"/>
            </a:pPr>
            <a:r>
              <a:rPr sz="1200" dirty="0">
                <a:latin typeface="Calibri"/>
                <a:cs typeface="Calibri"/>
              </a:rPr>
              <a:t>МИНИМУМ</a:t>
            </a:r>
            <a:r>
              <a:rPr sz="1200" spc="-10" dirty="0">
                <a:latin typeface="Calibri"/>
                <a:cs typeface="Calibri"/>
              </a:rPr>
              <a:t> </a:t>
            </a:r>
            <a:r>
              <a:rPr sz="1200" spc="-7" dirty="0">
                <a:latin typeface="Calibri"/>
                <a:cs typeface="Calibri"/>
              </a:rPr>
              <a:t>текста</a:t>
            </a:r>
            <a:endParaRPr sz="1200" dirty="0">
              <a:latin typeface="Calibri"/>
              <a:cs typeface="Calibri"/>
            </a:endParaRPr>
          </a:p>
        </p:txBody>
      </p:sp>
      <p:sp>
        <p:nvSpPr>
          <p:cNvPr id="10" name="object 10"/>
          <p:cNvSpPr txBox="1"/>
          <p:nvPr/>
        </p:nvSpPr>
        <p:spPr>
          <a:xfrm>
            <a:off x="796932" y="1155391"/>
            <a:ext cx="161713" cy="418555"/>
          </a:xfrm>
          <a:prstGeom prst="rect">
            <a:avLst/>
          </a:prstGeom>
          <a:ln>
            <a:solidFill>
              <a:schemeClr val="accent5">
                <a:lumMod val="50000"/>
              </a:schemeClr>
            </a:solidFill>
          </a:ln>
        </p:spPr>
        <p:txBody>
          <a:bodyPr vert="horz" wrap="square" lIns="0" tIns="8043" rIns="0" bIns="0" rtlCol="0">
            <a:spAutoFit/>
          </a:bodyPr>
          <a:lstStyle/>
          <a:p>
            <a:pPr>
              <a:spcBef>
                <a:spcPts val="63"/>
              </a:spcBef>
            </a:pPr>
            <a:r>
              <a:rPr sz="2667" spc="-523" dirty="0">
                <a:latin typeface="Lucida Sans Unicode"/>
                <a:cs typeface="Lucida Sans Unicode"/>
              </a:rPr>
              <a:t>1</a:t>
            </a:r>
            <a:endParaRPr sz="2667" dirty="0">
              <a:latin typeface="Lucida Sans Unicode"/>
              <a:cs typeface="Lucida Sans Unicode"/>
            </a:endParaRPr>
          </a:p>
        </p:txBody>
      </p:sp>
      <p:grpSp>
        <p:nvGrpSpPr>
          <p:cNvPr id="11" name="object 11"/>
          <p:cNvGrpSpPr/>
          <p:nvPr/>
        </p:nvGrpSpPr>
        <p:grpSpPr>
          <a:xfrm>
            <a:off x="4256024" y="988833"/>
            <a:ext cx="7301230" cy="1746673"/>
            <a:chOff x="6384035" y="1353311"/>
            <a:chExt cx="10951845" cy="2620010"/>
          </a:xfrm>
        </p:grpSpPr>
        <p:sp>
          <p:nvSpPr>
            <p:cNvPr id="12" name="object 12"/>
            <p:cNvSpPr/>
            <p:nvPr/>
          </p:nvSpPr>
          <p:spPr>
            <a:xfrm>
              <a:off x="6485381" y="1457705"/>
              <a:ext cx="10835640" cy="2501265"/>
            </a:xfrm>
            <a:custGeom>
              <a:avLst/>
              <a:gdLst/>
              <a:ahLst/>
              <a:cxnLst/>
              <a:rect l="l" t="t" r="r" b="b"/>
              <a:pathLst>
                <a:path w="10835640" h="2501265">
                  <a:moveTo>
                    <a:pt x="10835640" y="0"/>
                  </a:moveTo>
                  <a:lnTo>
                    <a:pt x="0" y="0"/>
                  </a:lnTo>
                  <a:lnTo>
                    <a:pt x="0" y="2500884"/>
                  </a:lnTo>
                  <a:lnTo>
                    <a:pt x="10835640" y="2500884"/>
                  </a:lnTo>
                  <a:lnTo>
                    <a:pt x="10835640" y="0"/>
                  </a:lnTo>
                  <a:close/>
                </a:path>
              </a:pathLst>
            </a:custGeom>
            <a:solidFill>
              <a:srgbClr val="FFFFFF"/>
            </a:solidFill>
            <a:ln>
              <a:solidFill>
                <a:schemeClr val="accent5">
                  <a:lumMod val="50000"/>
                </a:schemeClr>
              </a:solidFill>
            </a:ln>
          </p:spPr>
          <p:txBody>
            <a:bodyPr wrap="square" lIns="0" tIns="0" rIns="0" bIns="0" rtlCol="0"/>
            <a:lstStyle/>
            <a:p>
              <a:endParaRPr sz="1200"/>
            </a:p>
          </p:txBody>
        </p:sp>
        <p:sp>
          <p:nvSpPr>
            <p:cNvPr id="13" name="object 13"/>
            <p:cNvSpPr/>
            <p:nvPr/>
          </p:nvSpPr>
          <p:spPr>
            <a:xfrm>
              <a:off x="6485381" y="1457705"/>
              <a:ext cx="10835640" cy="2501265"/>
            </a:xfrm>
            <a:custGeom>
              <a:avLst/>
              <a:gdLst/>
              <a:ahLst/>
              <a:cxnLst/>
              <a:rect l="l" t="t" r="r" b="b"/>
              <a:pathLst>
                <a:path w="10835640" h="2501265">
                  <a:moveTo>
                    <a:pt x="0" y="2500884"/>
                  </a:moveTo>
                  <a:lnTo>
                    <a:pt x="10835640" y="2500884"/>
                  </a:lnTo>
                  <a:lnTo>
                    <a:pt x="10835640" y="0"/>
                  </a:lnTo>
                  <a:lnTo>
                    <a:pt x="0" y="0"/>
                  </a:lnTo>
                  <a:lnTo>
                    <a:pt x="0" y="2500884"/>
                  </a:lnTo>
                  <a:close/>
                </a:path>
              </a:pathLst>
            </a:custGeom>
            <a:ln w="28956">
              <a:solidFill>
                <a:schemeClr val="accent5">
                  <a:lumMod val="50000"/>
                </a:schemeClr>
              </a:solidFill>
            </a:ln>
          </p:spPr>
          <p:txBody>
            <a:bodyPr wrap="square" lIns="0" tIns="0" rIns="0" bIns="0" rtlCol="0"/>
            <a:lstStyle/>
            <a:p>
              <a:endParaRPr sz="1200"/>
            </a:p>
          </p:txBody>
        </p:sp>
        <p:sp>
          <p:nvSpPr>
            <p:cNvPr id="14" name="object 14"/>
            <p:cNvSpPr/>
            <p:nvPr/>
          </p:nvSpPr>
          <p:spPr>
            <a:xfrm>
              <a:off x="6384035" y="1353311"/>
              <a:ext cx="760730" cy="1155700"/>
            </a:xfrm>
            <a:custGeom>
              <a:avLst/>
              <a:gdLst/>
              <a:ahLst/>
              <a:cxnLst/>
              <a:rect l="l" t="t" r="r" b="b"/>
              <a:pathLst>
                <a:path w="760729" h="1155700">
                  <a:moveTo>
                    <a:pt x="760476" y="0"/>
                  </a:moveTo>
                  <a:lnTo>
                    <a:pt x="0" y="0"/>
                  </a:lnTo>
                  <a:lnTo>
                    <a:pt x="0" y="1155192"/>
                  </a:lnTo>
                  <a:lnTo>
                    <a:pt x="760476" y="1155192"/>
                  </a:lnTo>
                  <a:lnTo>
                    <a:pt x="760476" y="0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</a:schemeClr>
            </a:solidFill>
            <a:ln>
              <a:solidFill>
                <a:schemeClr val="accent5">
                  <a:lumMod val="50000"/>
                </a:schemeClr>
              </a:solidFill>
            </a:ln>
          </p:spPr>
          <p:txBody>
            <a:bodyPr wrap="square" lIns="0" tIns="0" rIns="0" bIns="0" rtlCol="0"/>
            <a:lstStyle/>
            <a:p>
              <a:endParaRPr sz="1200"/>
            </a:p>
          </p:txBody>
        </p:sp>
      </p:grpSp>
      <p:sp>
        <p:nvSpPr>
          <p:cNvPr id="15" name="object 15"/>
          <p:cNvSpPr txBox="1"/>
          <p:nvPr/>
        </p:nvSpPr>
        <p:spPr>
          <a:xfrm>
            <a:off x="4836584" y="1130142"/>
            <a:ext cx="1259416" cy="193216"/>
          </a:xfrm>
          <a:prstGeom prst="rect">
            <a:avLst/>
          </a:prstGeom>
          <a:ln>
            <a:solidFill>
              <a:schemeClr val="accent5">
                <a:lumMod val="50000"/>
              </a:schemeClr>
            </a:solidFill>
          </a:ln>
        </p:spPr>
        <p:txBody>
          <a:bodyPr vert="horz" wrap="square" lIns="0" tIns="8467" rIns="0" bIns="0" rtlCol="0">
            <a:spAutoFit/>
          </a:bodyPr>
          <a:lstStyle/>
          <a:p>
            <a:pPr>
              <a:spcBef>
                <a:spcPts val="67"/>
              </a:spcBef>
            </a:pPr>
            <a:r>
              <a:rPr lang="ru-RU" sz="1200" b="1" dirty="0" smtClean="0">
                <a:latin typeface="Calibri"/>
                <a:cs typeface="Calibri"/>
              </a:rPr>
              <a:t> </a:t>
            </a:r>
            <a:r>
              <a:rPr sz="1200" b="1" dirty="0" err="1" smtClean="0">
                <a:latin typeface="Calibri"/>
                <a:cs typeface="Calibri"/>
              </a:rPr>
              <a:t>Порядок</a:t>
            </a:r>
            <a:r>
              <a:rPr sz="1200" b="1" spc="-23" dirty="0" smtClean="0">
                <a:latin typeface="Calibri"/>
                <a:cs typeface="Calibri"/>
              </a:rPr>
              <a:t> </a:t>
            </a:r>
            <a:r>
              <a:rPr sz="1200" b="1" spc="-7" dirty="0">
                <a:latin typeface="Calibri"/>
                <a:cs typeface="Calibri"/>
              </a:rPr>
              <a:t>слайдов:</a:t>
            </a:r>
            <a:endParaRPr sz="1200" dirty="0">
              <a:latin typeface="Calibri"/>
              <a:cs typeface="Calibri"/>
            </a:endParaRPr>
          </a:p>
        </p:txBody>
      </p:sp>
      <p:sp>
        <p:nvSpPr>
          <p:cNvPr id="16" name="object 16"/>
          <p:cNvSpPr txBox="1"/>
          <p:nvPr/>
        </p:nvSpPr>
        <p:spPr>
          <a:xfrm>
            <a:off x="4836584" y="1390027"/>
            <a:ext cx="6473613" cy="1060120"/>
          </a:xfrm>
          <a:prstGeom prst="rect">
            <a:avLst/>
          </a:prstGeom>
          <a:ln>
            <a:solidFill>
              <a:schemeClr val="accent5">
                <a:lumMod val="50000"/>
              </a:schemeClr>
            </a:solidFill>
          </a:ln>
        </p:spPr>
        <p:txBody>
          <a:bodyPr vert="horz" wrap="square" lIns="0" tIns="8467" rIns="0" bIns="0" rtlCol="0">
            <a:spAutoFit/>
          </a:bodyPr>
          <a:lstStyle/>
          <a:p>
            <a:pPr marL="19050" marR="3387" indent="90488">
              <a:spcBef>
                <a:spcPts val="67"/>
              </a:spcBef>
              <a:buChar char="•"/>
              <a:tabLst>
                <a:tab pos="110072" algn="l"/>
              </a:tabLst>
            </a:pPr>
            <a:r>
              <a:rPr sz="1200" dirty="0">
                <a:latin typeface="Calibri"/>
                <a:cs typeface="Calibri"/>
              </a:rPr>
              <a:t>титульный</a:t>
            </a:r>
            <a:r>
              <a:rPr sz="1200" spc="-23" dirty="0">
                <a:latin typeface="Calibri"/>
                <a:cs typeface="Calibri"/>
              </a:rPr>
              <a:t> </a:t>
            </a:r>
            <a:r>
              <a:rPr sz="1200" dirty="0">
                <a:latin typeface="Calibri"/>
                <a:cs typeface="Calibri"/>
              </a:rPr>
              <a:t>слайд:</a:t>
            </a:r>
            <a:r>
              <a:rPr sz="1200" spc="-33" dirty="0">
                <a:latin typeface="Calibri"/>
                <a:cs typeface="Calibri"/>
              </a:rPr>
              <a:t> </a:t>
            </a:r>
            <a:r>
              <a:rPr sz="1200" dirty="0">
                <a:latin typeface="Calibri"/>
                <a:cs typeface="Calibri"/>
              </a:rPr>
              <a:t>логотипы</a:t>
            </a:r>
            <a:r>
              <a:rPr sz="1200" spc="-37" dirty="0">
                <a:latin typeface="Calibri"/>
                <a:cs typeface="Calibri"/>
              </a:rPr>
              <a:t> </a:t>
            </a:r>
            <a:r>
              <a:rPr sz="1200" dirty="0">
                <a:latin typeface="Calibri"/>
                <a:cs typeface="Calibri"/>
              </a:rPr>
              <a:t>учредителя</a:t>
            </a:r>
            <a:r>
              <a:rPr sz="1200" spc="-37" dirty="0">
                <a:latin typeface="Calibri"/>
                <a:cs typeface="Calibri"/>
              </a:rPr>
              <a:t> </a:t>
            </a:r>
            <a:r>
              <a:rPr sz="1200" dirty="0">
                <a:latin typeface="Calibri"/>
                <a:cs typeface="Calibri"/>
              </a:rPr>
              <a:t>и</a:t>
            </a:r>
            <a:r>
              <a:rPr sz="1200" spc="-30" dirty="0">
                <a:latin typeface="Calibri"/>
                <a:cs typeface="Calibri"/>
              </a:rPr>
              <a:t> </a:t>
            </a:r>
            <a:r>
              <a:rPr sz="1200" spc="-7" dirty="0">
                <a:latin typeface="Calibri"/>
                <a:cs typeface="Calibri"/>
              </a:rPr>
              <a:t>образовательной</a:t>
            </a:r>
            <a:r>
              <a:rPr sz="1200" spc="-23" dirty="0">
                <a:latin typeface="Calibri"/>
                <a:cs typeface="Calibri"/>
              </a:rPr>
              <a:t> </a:t>
            </a:r>
            <a:r>
              <a:rPr sz="1200" dirty="0">
                <a:latin typeface="Calibri"/>
                <a:cs typeface="Calibri"/>
              </a:rPr>
              <a:t>организации,</a:t>
            </a:r>
            <a:r>
              <a:rPr sz="1200" spc="-20" dirty="0">
                <a:latin typeface="Calibri"/>
                <a:cs typeface="Calibri"/>
              </a:rPr>
              <a:t> </a:t>
            </a:r>
            <a:r>
              <a:rPr sz="1200" dirty="0">
                <a:latin typeface="Calibri"/>
                <a:cs typeface="Calibri"/>
              </a:rPr>
              <a:t>тема,</a:t>
            </a:r>
            <a:r>
              <a:rPr sz="1200" spc="-30" dirty="0">
                <a:latin typeface="Calibri"/>
                <a:cs typeface="Calibri"/>
              </a:rPr>
              <a:t> </a:t>
            </a:r>
            <a:r>
              <a:rPr sz="1200" dirty="0">
                <a:latin typeface="Calibri"/>
                <a:cs typeface="Calibri"/>
              </a:rPr>
              <a:t>должность</a:t>
            </a:r>
            <a:r>
              <a:rPr sz="1200" spc="-33" dirty="0">
                <a:latin typeface="Calibri"/>
                <a:cs typeface="Calibri"/>
              </a:rPr>
              <a:t> </a:t>
            </a:r>
            <a:r>
              <a:rPr sz="1200" dirty="0">
                <a:latin typeface="Calibri"/>
                <a:cs typeface="Calibri"/>
              </a:rPr>
              <a:t>и</a:t>
            </a:r>
            <a:r>
              <a:rPr sz="1200" spc="-30" dirty="0">
                <a:latin typeface="Calibri"/>
                <a:cs typeface="Calibri"/>
              </a:rPr>
              <a:t> </a:t>
            </a:r>
            <a:r>
              <a:rPr sz="1200" spc="-17" dirty="0">
                <a:latin typeface="Calibri"/>
                <a:cs typeface="Calibri"/>
              </a:rPr>
              <a:t>ФИО </a:t>
            </a:r>
            <a:r>
              <a:rPr sz="1200" dirty="0">
                <a:latin typeface="Calibri"/>
                <a:cs typeface="Calibri"/>
              </a:rPr>
              <a:t>автора</a:t>
            </a:r>
            <a:r>
              <a:rPr sz="1200" spc="-53" dirty="0">
                <a:latin typeface="Calibri"/>
                <a:cs typeface="Calibri"/>
              </a:rPr>
              <a:t> </a:t>
            </a:r>
            <a:r>
              <a:rPr sz="1200" dirty="0">
                <a:latin typeface="Calibri"/>
                <a:cs typeface="Calibri"/>
              </a:rPr>
              <a:t>презентации,</a:t>
            </a:r>
            <a:r>
              <a:rPr sz="1200" spc="-43" dirty="0">
                <a:latin typeface="Calibri"/>
                <a:cs typeface="Calibri"/>
              </a:rPr>
              <a:t> </a:t>
            </a:r>
            <a:r>
              <a:rPr sz="1200" spc="-17" dirty="0">
                <a:latin typeface="Calibri"/>
                <a:cs typeface="Calibri"/>
              </a:rPr>
              <a:t>год</a:t>
            </a:r>
            <a:endParaRPr sz="1200" dirty="0">
              <a:latin typeface="Calibri"/>
              <a:cs typeface="Calibri"/>
            </a:endParaRPr>
          </a:p>
          <a:p>
            <a:pPr marL="19050" indent="90488">
              <a:spcBef>
                <a:spcPts val="537"/>
              </a:spcBef>
              <a:buChar char="•"/>
              <a:tabLst>
                <a:tab pos="110072" algn="l"/>
              </a:tabLst>
            </a:pPr>
            <a:r>
              <a:rPr sz="1200" dirty="0">
                <a:latin typeface="Calibri"/>
                <a:cs typeface="Calibri"/>
              </a:rPr>
              <a:t>содержание</a:t>
            </a:r>
            <a:r>
              <a:rPr sz="1200" spc="-30" dirty="0">
                <a:latin typeface="Calibri"/>
                <a:cs typeface="Calibri"/>
              </a:rPr>
              <a:t> </a:t>
            </a:r>
            <a:r>
              <a:rPr sz="1200" dirty="0">
                <a:latin typeface="Calibri"/>
                <a:cs typeface="Calibri"/>
              </a:rPr>
              <a:t>в</a:t>
            </a:r>
            <a:r>
              <a:rPr sz="1200" spc="-30" dirty="0">
                <a:latin typeface="Calibri"/>
                <a:cs typeface="Calibri"/>
              </a:rPr>
              <a:t> </a:t>
            </a:r>
            <a:r>
              <a:rPr sz="1200" dirty="0">
                <a:latin typeface="Calibri"/>
                <a:cs typeface="Calibri"/>
              </a:rPr>
              <a:t>соответствии</a:t>
            </a:r>
            <a:r>
              <a:rPr sz="1200" spc="-17" dirty="0">
                <a:latin typeface="Calibri"/>
                <a:cs typeface="Calibri"/>
              </a:rPr>
              <a:t> </a:t>
            </a:r>
            <a:r>
              <a:rPr sz="1200" dirty="0">
                <a:latin typeface="Calibri"/>
                <a:cs typeface="Calibri"/>
              </a:rPr>
              <a:t>с</a:t>
            </a:r>
            <a:r>
              <a:rPr sz="1200" spc="-30" dirty="0">
                <a:latin typeface="Calibri"/>
                <a:cs typeface="Calibri"/>
              </a:rPr>
              <a:t> </a:t>
            </a:r>
            <a:r>
              <a:rPr sz="1200" dirty="0">
                <a:latin typeface="Calibri"/>
                <a:cs typeface="Calibri"/>
              </a:rPr>
              <a:t>планом</a:t>
            </a:r>
            <a:r>
              <a:rPr sz="1200" spc="-50" dirty="0">
                <a:latin typeface="Calibri"/>
                <a:cs typeface="Calibri"/>
              </a:rPr>
              <a:t> </a:t>
            </a:r>
            <a:r>
              <a:rPr sz="1200" dirty="0">
                <a:latin typeface="Calibri"/>
                <a:cs typeface="Calibri"/>
              </a:rPr>
              <a:t>выступления</a:t>
            </a:r>
            <a:r>
              <a:rPr sz="1200" spc="-30" dirty="0">
                <a:latin typeface="Calibri"/>
                <a:cs typeface="Calibri"/>
              </a:rPr>
              <a:t> </a:t>
            </a:r>
            <a:r>
              <a:rPr sz="1200" spc="-7" dirty="0">
                <a:latin typeface="Calibri"/>
                <a:cs typeface="Calibri"/>
              </a:rPr>
              <a:t>(критериями)</a:t>
            </a:r>
            <a:endParaRPr sz="1200" dirty="0">
              <a:latin typeface="Calibri"/>
              <a:cs typeface="Calibri"/>
            </a:endParaRPr>
          </a:p>
          <a:p>
            <a:pPr marL="87313" marR="503792" indent="-58738">
              <a:spcBef>
                <a:spcPts val="537"/>
              </a:spcBef>
              <a:buChar char="•"/>
              <a:tabLst>
                <a:tab pos="110072" algn="l"/>
              </a:tabLst>
            </a:pPr>
            <a:r>
              <a:rPr sz="1200" spc="-7" dirty="0">
                <a:latin typeface="Calibri"/>
                <a:cs typeface="Calibri"/>
              </a:rPr>
              <a:t>заключительный</a:t>
            </a:r>
            <a:r>
              <a:rPr sz="1200" spc="-17" dirty="0">
                <a:latin typeface="Calibri"/>
                <a:cs typeface="Calibri"/>
              </a:rPr>
              <a:t> </a:t>
            </a:r>
            <a:r>
              <a:rPr sz="1200" dirty="0">
                <a:latin typeface="Calibri"/>
                <a:cs typeface="Calibri"/>
              </a:rPr>
              <a:t>слайд:</a:t>
            </a:r>
            <a:r>
              <a:rPr sz="1200" spc="-23" dirty="0">
                <a:latin typeface="Calibri"/>
                <a:cs typeface="Calibri"/>
              </a:rPr>
              <a:t> </a:t>
            </a:r>
            <a:r>
              <a:rPr sz="1200" spc="-7" dirty="0">
                <a:latin typeface="Calibri"/>
                <a:cs typeface="Calibri"/>
              </a:rPr>
              <a:t>контактная</a:t>
            </a:r>
            <a:r>
              <a:rPr sz="1200" spc="-20" dirty="0">
                <a:latin typeface="Calibri"/>
                <a:cs typeface="Calibri"/>
              </a:rPr>
              <a:t> </a:t>
            </a:r>
            <a:r>
              <a:rPr sz="1200" dirty="0">
                <a:latin typeface="Calibri"/>
                <a:cs typeface="Calibri"/>
              </a:rPr>
              <a:t>информация</a:t>
            </a:r>
            <a:r>
              <a:rPr sz="1200" spc="-20" dirty="0">
                <a:latin typeface="Calibri"/>
                <a:cs typeface="Calibri"/>
              </a:rPr>
              <a:t> </a:t>
            </a:r>
            <a:r>
              <a:rPr sz="1200" dirty="0">
                <a:latin typeface="Calibri"/>
                <a:cs typeface="Calibri"/>
              </a:rPr>
              <a:t>для</a:t>
            </a:r>
            <a:r>
              <a:rPr sz="1200" spc="-37" dirty="0">
                <a:latin typeface="Calibri"/>
                <a:cs typeface="Calibri"/>
              </a:rPr>
              <a:t> </a:t>
            </a:r>
            <a:r>
              <a:rPr sz="1200" dirty="0">
                <a:latin typeface="Calibri"/>
                <a:cs typeface="Calibri"/>
              </a:rPr>
              <a:t>связи</a:t>
            </a:r>
            <a:r>
              <a:rPr sz="1200" spc="-30" dirty="0">
                <a:latin typeface="Calibri"/>
                <a:cs typeface="Calibri"/>
              </a:rPr>
              <a:t> </a:t>
            </a:r>
            <a:r>
              <a:rPr sz="1200" dirty="0">
                <a:latin typeface="Calibri"/>
                <a:cs typeface="Calibri"/>
              </a:rPr>
              <a:t>с</a:t>
            </a:r>
            <a:r>
              <a:rPr sz="1200" spc="-20" dirty="0">
                <a:latin typeface="Calibri"/>
                <a:cs typeface="Calibri"/>
              </a:rPr>
              <a:t> </a:t>
            </a:r>
            <a:r>
              <a:rPr sz="1200" dirty="0">
                <a:latin typeface="Calibri"/>
                <a:cs typeface="Calibri"/>
              </a:rPr>
              <a:t>автором,</a:t>
            </a:r>
            <a:r>
              <a:rPr sz="1200" spc="-17" dirty="0">
                <a:latin typeface="Calibri"/>
                <a:cs typeface="Calibri"/>
              </a:rPr>
              <a:t> </a:t>
            </a:r>
            <a:r>
              <a:rPr sz="1200" dirty="0">
                <a:latin typeface="Calibri"/>
                <a:cs typeface="Calibri"/>
              </a:rPr>
              <a:t>призыв</a:t>
            </a:r>
            <a:r>
              <a:rPr sz="1200" spc="-20" dirty="0">
                <a:latin typeface="Calibri"/>
                <a:cs typeface="Calibri"/>
              </a:rPr>
              <a:t> </a:t>
            </a:r>
            <a:r>
              <a:rPr sz="1200" dirty="0">
                <a:latin typeface="Calibri"/>
                <a:cs typeface="Calibri"/>
              </a:rPr>
              <a:t>к</a:t>
            </a:r>
            <a:r>
              <a:rPr sz="1200" spc="-27" dirty="0">
                <a:latin typeface="Calibri"/>
                <a:cs typeface="Calibri"/>
              </a:rPr>
              <a:t> </a:t>
            </a:r>
            <a:r>
              <a:rPr sz="1200" spc="-7" dirty="0">
                <a:latin typeface="Calibri"/>
                <a:cs typeface="Calibri"/>
              </a:rPr>
              <a:t>действию </a:t>
            </a:r>
            <a:r>
              <a:rPr sz="1200" dirty="0">
                <a:latin typeface="Calibri"/>
                <a:cs typeface="Calibri"/>
              </a:rPr>
              <a:t>(обратная</a:t>
            </a:r>
            <a:r>
              <a:rPr sz="1200" spc="-37" dirty="0">
                <a:latin typeface="Calibri"/>
                <a:cs typeface="Calibri"/>
              </a:rPr>
              <a:t> </a:t>
            </a:r>
            <a:r>
              <a:rPr sz="1200" dirty="0">
                <a:latin typeface="Calibri"/>
                <a:cs typeface="Calibri"/>
              </a:rPr>
              <a:t>связь,</a:t>
            </a:r>
            <a:r>
              <a:rPr sz="1200" spc="-37" dirty="0">
                <a:latin typeface="Calibri"/>
                <a:cs typeface="Calibri"/>
              </a:rPr>
              <a:t> </a:t>
            </a:r>
            <a:r>
              <a:rPr sz="1200" dirty="0">
                <a:latin typeface="Calibri"/>
                <a:cs typeface="Calibri"/>
              </a:rPr>
              <a:t>консультации,</a:t>
            </a:r>
            <a:r>
              <a:rPr sz="1200" spc="-33" dirty="0">
                <a:latin typeface="Calibri"/>
                <a:cs typeface="Calibri"/>
              </a:rPr>
              <a:t> </a:t>
            </a:r>
            <a:r>
              <a:rPr sz="1200" dirty="0">
                <a:latin typeface="Calibri"/>
                <a:cs typeface="Calibri"/>
              </a:rPr>
              <a:t>подписка</a:t>
            </a:r>
            <a:r>
              <a:rPr sz="1200" spc="-40" dirty="0">
                <a:latin typeface="Calibri"/>
                <a:cs typeface="Calibri"/>
              </a:rPr>
              <a:t> </a:t>
            </a:r>
            <a:r>
              <a:rPr sz="1200" dirty="0">
                <a:latin typeface="Calibri"/>
                <a:cs typeface="Calibri"/>
              </a:rPr>
              <a:t>в</a:t>
            </a:r>
            <a:r>
              <a:rPr sz="1200" spc="-50" dirty="0">
                <a:latin typeface="Calibri"/>
                <a:cs typeface="Calibri"/>
              </a:rPr>
              <a:t> </a:t>
            </a:r>
            <a:r>
              <a:rPr sz="1200" dirty="0">
                <a:latin typeface="Calibri"/>
                <a:cs typeface="Calibri"/>
              </a:rPr>
              <a:t>социальных</a:t>
            </a:r>
            <a:r>
              <a:rPr sz="1200" spc="-37" dirty="0">
                <a:latin typeface="Calibri"/>
                <a:cs typeface="Calibri"/>
              </a:rPr>
              <a:t> </a:t>
            </a:r>
            <a:r>
              <a:rPr sz="1200" spc="-7" dirty="0">
                <a:latin typeface="Calibri"/>
                <a:cs typeface="Calibri"/>
              </a:rPr>
              <a:t>сетях)</a:t>
            </a:r>
            <a:endParaRPr sz="1200" dirty="0">
              <a:latin typeface="Calibri"/>
              <a:cs typeface="Calibri"/>
            </a:endParaRPr>
          </a:p>
        </p:txBody>
      </p:sp>
      <p:sp>
        <p:nvSpPr>
          <p:cNvPr id="17" name="object 17"/>
          <p:cNvSpPr txBox="1"/>
          <p:nvPr/>
        </p:nvSpPr>
        <p:spPr>
          <a:xfrm>
            <a:off x="4430606" y="1145804"/>
            <a:ext cx="183727" cy="418555"/>
          </a:xfrm>
          <a:prstGeom prst="rect">
            <a:avLst/>
          </a:prstGeom>
          <a:ln>
            <a:solidFill>
              <a:schemeClr val="accent5">
                <a:lumMod val="50000"/>
              </a:schemeClr>
            </a:solidFill>
          </a:ln>
        </p:spPr>
        <p:txBody>
          <a:bodyPr vert="horz" wrap="square" lIns="0" tIns="8043" rIns="0" bIns="0" rtlCol="0">
            <a:spAutoFit/>
          </a:bodyPr>
          <a:lstStyle/>
          <a:p>
            <a:pPr>
              <a:spcBef>
                <a:spcPts val="63"/>
              </a:spcBef>
            </a:pPr>
            <a:r>
              <a:rPr sz="2667" spc="-353" dirty="0">
                <a:latin typeface="Lucida Sans Unicode"/>
                <a:cs typeface="Lucida Sans Unicode"/>
              </a:rPr>
              <a:t>2</a:t>
            </a:r>
            <a:endParaRPr sz="2667">
              <a:latin typeface="Lucida Sans Unicode"/>
              <a:cs typeface="Lucida Sans Unicode"/>
            </a:endParaRPr>
          </a:p>
        </p:txBody>
      </p:sp>
      <p:sp>
        <p:nvSpPr>
          <p:cNvPr id="19" name="object 19"/>
          <p:cNvSpPr/>
          <p:nvPr/>
        </p:nvSpPr>
        <p:spPr>
          <a:xfrm>
            <a:off x="1948180" y="2901934"/>
            <a:ext cx="7446078" cy="1604433"/>
          </a:xfrm>
          <a:custGeom>
            <a:avLst/>
            <a:gdLst/>
            <a:ahLst/>
            <a:cxnLst/>
            <a:rect l="l" t="t" r="r" b="b"/>
            <a:pathLst>
              <a:path w="13020040" h="2406650">
                <a:moveTo>
                  <a:pt x="13019532" y="0"/>
                </a:moveTo>
                <a:lnTo>
                  <a:pt x="0" y="0"/>
                </a:lnTo>
                <a:lnTo>
                  <a:pt x="0" y="2406396"/>
                </a:lnTo>
                <a:lnTo>
                  <a:pt x="13019532" y="2406396"/>
                </a:lnTo>
                <a:lnTo>
                  <a:pt x="13019532" y="0"/>
                </a:lnTo>
                <a:close/>
              </a:path>
            </a:pathLst>
          </a:custGeom>
          <a:solidFill>
            <a:srgbClr val="FFFFFF"/>
          </a:solidFill>
          <a:ln>
            <a:solidFill>
              <a:schemeClr val="accent5">
                <a:lumMod val="50000"/>
              </a:schemeClr>
            </a:solidFill>
          </a:ln>
        </p:spPr>
        <p:txBody>
          <a:bodyPr wrap="square" lIns="0" tIns="0" rIns="0" bIns="0" rtlCol="0"/>
          <a:lstStyle/>
          <a:p>
            <a:endParaRPr sz="1200"/>
          </a:p>
        </p:txBody>
      </p:sp>
      <p:grpSp>
        <p:nvGrpSpPr>
          <p:cNvPr id="23" name="object 23"/>
          <p:cNvGrpSpPr/>
          <p:nvPr/>
        </p:nvGrpSpPr>
        <p:grpSpPr>
          <a:xfrm>
            <a:off x="615696" y="4578361"/>
            <a:ext cx="7158990" cy="1807633"/>
            <a:chOff x="923544" y="6737604"/>
            <a:chExt cx="10738485" cy="2711450"/>
          </a:xfrm>
        </p:grpSpPr>
        <p:sp>
          <p:nvSpPr>
            <p:cNvPr id="24" name="object 24"/>
            <p:cNvSpPr/>
            <p:nvPr/>
          </p:nvSpPr>
          <p:spPr>
            <a:xfrm>
              <a:off x="1055370" y="6869430"/>
              <a:ext cx="10591800" cy="2565400"/>
            </a:xfrm>
            <a:custGeom>
              <a:avLst/>
              <a:gdLst/>
              <a:ahLst/>
              <a:cxnLst/>
              <a:rect l="l" t="t" r="r" b="b"/>
              <a:pathLst>
                <a:path w="10591800" h="2565400">
                  <a:moveTo>
                    <a:pt x="10591800" y="0"/>
                  </a:moveTo>
                  <a:lnTo>
                    <a:pt x="0" y="0"/>
                  </a:lnTo>
                  <a:lnTo>
                    <a:pt x="0" y="2564892"/>
                  </a:lnTo>
                  <a:lnTo>
                    <a:pt x="10591800" y="2564892"/>
                  </a:lnTo>
                  <a:lnTo>
                    <a:pt x="10591800" y="0"/>
                  </a:lnTo>
                  <a:close/>
                </a:path>
              </a:pathLst>
            </a:custGeom>
            <a:solidFill>
              <a:srgbClr val="FFFFFF"/>
            </a:solidFill>
            <a:ln>
              <a:solidFill>
                <a:schemeClr val="accent5">
                  <a:lumMod val="50000"/>
                </a:schemeClr>
              </a:solidFill>
            </a:ln>
          </p:spPr>
          <p:txBody>
            <a:bodyPr wrap="square" lIns="0" tIns="0" rIns="0" bIns="0" rtlCol="0"/>
            <a:lstStyle/>
            <a:p>
              <a:endParaRPr sz="1200"/>
            </a:p>
          </p:txBody>
        </p:sp>
        <p:sp>
          <p:nvSpPr>
            <p:cNvPr id="25" name="object 25"/>
            <p:cNvSpPr/>
            <p:nvPr/>
          </p:nvSpPr>
          <p:spPr>
            <a:xfrm>
              <a:off x="1055370" y="6869430"/>
              <a:ext cx="10591800" cy="2565400"/>
            </a:xfrm>
            <a:custGeom>
              <a:avLst/>
              <a:gdLst/>
              <a:ahLst/>
              <a:cxnLst/>
              <a:rect l="l" t="t" r="r" b="b"/>
              <a:pathLst>
                <a:path w="10591800" h="2565400">
                  <a:moveTo>
                    <a:pt x="0" y="2564892"/>
                  </a:moveTo>
                  <a:lnTo>
                    <a:pt x="10591800" y="2564892"/>
                  </a:lnTo>
                  <a:lnTo>
                    <a:pt x="10591800" y="0"/>
                  </a:lnTo>
                  <a:lnTo>
                    <a:pt x="0" y="0"/>
                  </a:lnTo>
                  <a:lnTo>
                    <a:pt x="0" y="2564892"/>
                  </a:lnTo>
                  <a:close/>
                </a:path>
              </a:pathLst>
            </a:custGeom>
            <a:ln w="28955">
              <a:solidFill>
                <a:schemeClr val="accent5">
                  <a:lumMod val="50000"/>
                </a:schemeClr>
              </a:solidFill>
            </a:ln>
          </p:spPr>
          <p:txBody>
            <a:bodyPr wrap="square" lIns="0" tIns="0" rIns="0" bIns="0" rtlCol="0"/>
            <a:lstStyle/>
            <a:p>
              <a:endParaRPr sz="1200"/>
            </a:p>
          </p:txBody>
        </p:sp>
        <p:sp>
          <p:nvSpPr>
            <p:cNvPr id="26" name="object 26"/>
            <p:cNvSpPr/>
            <p:nvPr/>
          </p:nvSpPr>
          <p:spPr>
            <a:xfrm>
              <a:off x="923544" y="6737604"/>
              <a:ext cx="760730" cy="1155700"/>
            </a:xfrm>
            <a:custGeom>
              <a:avLst/>
              <a:gdLst/>
              <a:ahLst/>
              <a:cxnLst/>
              <a:rect l="l" t="t" r="r" b="b"/>
              <a:pathLst>
                <a:path w="760730" h="1155700">
                  <a:moveTo>
                    <a:pt x="760476" y="0"/>
                  </a:moveTo>
                  <a:lnTo>
                    <a:pt x="0" y="0"/>
                  </a:lnTo>
                  <a:lnTo>
                    <a:pt x="0" y="1155192"/>
                  </a:lnTo>
                  <a:lnTo>
                    <a:pt x="760476" y="1155192"/>
                  </a:lnTo>
                  <a:lnTo>
                    <a:pt x="760476" y="0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</a:schemeClr>
            </a:solidFill>
            <a:ln>
              <a:solidFill>
                <a:schemeClr val="accent5">
                  <a:lumMod val="50000"/>
                </a:schemeClr>
              </a:solidFill>
            </a:ln>
          </p:spPr>
          <p:txBody>
            <a:bodyPr wrap="square" lIns="0" tIns="0" rIns="0" bIns="0" rtlCol="0"/>
            <a:lstStyle/>
            <a:p>
              <a:endParaRPr sz="1200"/>
            </a:p>
          </p:txBody>
        </p:sp>
      </p:grpSp>
      <p:sp>
        <p:nvSpPr>
          <p:cNvPr id="27" name="object 27"/>
          <p:cNvSpPr txBox="1"/>
          <p:nvPr/>
        </p:nvSpPr>
        <p:spPr>
          <a:xfrm>
            <a:off x="1270169" y="4769199"/>
            <a:ext cx="2366603" cy="193216"/>
          </a:xfrm>
          <a:prstGeom prst="rect">
            <a:avLst/>
          </a:prstGeom>
          <a:ln>
            <a:solidFill>
              <a:schemeClr val="accent5">
                <a:lumMod val="50000"/>
              </a:schemeClr>
            </a:solidFill>
          </a:ln>
        </p:spPr>
        <p:txBody>
          <a:bodyPr vert="horz" wrap="square" lIns="0" tIns="8467" rIns="0" bIns="0" rtlCol="0">
            <a:spAutoFit/>
          </a:bodyPr>
          <a:lstStyle/>
          <a:p>
            <a:pPr>
              <a:spcBef>
                <a:spcPts val="67"/>
              </a:spcBef>
            </a:pPr>
            <a:r>
              <a:rPr lang="ru-RU" sz="1200" b="1" dirty="0" smtClean="0">
                <a:latin typeface="Calibri"/>
                <a:cs typeface="Calibri"/>
              </a:rPr>
              <a:t> </a:t>
            </a:r>
            <a:r>
              <a:rPr sz="1200" b="1" dirty="0" err="1" smtClean="0">
                <a:latin typeface="Calibri"/>
                <a:cs typeface="Calibri"/>
              </a:rPr>
              <a:t>Правила</a:t>
            </a:r>
            <a:r>
              <a:rPr sz="1200" b="1" spc="-17" dirty="0" smtClean="0">
                <a:latin typeface="Calibri"/>
                <a:cs typeface="Calibri"/>
              </a:rPr>
              <a:t> </a:t>
            </a:r>
            <a:r>
              <a:rPr sz="1200" b="1" dirty="0">
                <a:latin typeface="Calibri"/>
                <a:cs typeface="Calibri"/>
              </a:rPr>
              <a:t>выбора</a:t>
            </a:r>
            <a:r>
              <a:rPr sz="1200" b="1" spc="-23" dirty="0">
                <a:latin typeface="Calibri"/>
                <a:cs typeface="Calibri"/>
              </a:rPr>
              <a:t> </a:t>
            </a:r>
            <a:r>
              <a:rPr sz="1200" b="1" dirty="0">
                <a:latin typeface="Calibri"/>
                <a:cs typeface="Calibri"/>
              </a:rPr>
              <a:t>цветовой</a:t>
            </a:r>
            <a:r>
              <a:rPr sz="1200" b="1" spc="-27" dirty="0">
                <a:latin typeface="Calibri"/>
                <a:cs typeface="Calibri"/>
              </a:rPr>
              <a:t> </a:t>
            </a:r>
            <a:r>
              <a:rPr sz="1200" b="1" spc="-7" dirty="0">
                <a:latin typeface="Calibri"/>
                <a:cs typeface="Calibri"/>
              </a:rPr>
              <a:t>гаммы:</a:t>
            </a:r>
            <a:endParaRPr sz="1200" dirty="0">
              <a:latin typeface="Calibri"/>
              <a:cs typeface="Calibri"/>
            </a:endParaRPr>
          </a:p>
        </p:txBody>
      </p:sp>
      <p:sp>
        <p:nvSpPr>
          <p:cNvPr id="28" name="object 28"/>
          <p:cNvSpPr txBox="1"/>
          <p:nvPr/>
        </p:nvSpPr>
        <p:spPr>
          <a:xfrm>
            <a:off x="1270169" y="4996021"/>
            <a:ext cx="5124027" cy="1256754"/>
          </a:xfrm>
          <a:prstGeom prst="rect">
            <a:avLst/>
          </a:prstGeom>
          <a:ln>
            <a:solidFill>
              <a:schemeClr val="accent5">
                <a:lumMod val="50000"/>
              </a:schemeClr>
            </a:solidFill>
          </a:ln>
        </p:spPr>
        <p:txBody>
          <a:bodyPr vert="horz" wrap="square" lIns="0" tIns="76200" rIns="0" bIns="0" rtlCol="0">
            <a:spAutoFit/>
          </a:bodyPr>
          <a:lstStyle/>
          <a:p>
            <a:pPr marL="163513" indent="-125413">
              <a:spcBef>
                <a:spcPts val="600"/>
              </a:spcBef>
              <a:buChar char="•"/>
            </a:pPr>
            <a:r>
              <a:rPr sz="1200" dirty="0">
                <a:latin typeface="Calibri"/>
                <a:cs typeface="Calibri"/>
              </a:rPr>
              <a:t>цветовая</a:t>
            </a:r>
            <a:r>
              <a:rPr sz="1200" spc="-10" dirty="0">
                <a:latin typeface="Calibri"/>
                <a:cs typeface="Calibri"/>
              </a:rPr>
              <a:t> </a:t>
            </a:r>
            <a:r>
              <a:rPr sz="1200" dirty="0">
                <a:latin typeface="Calibri"/>
                <a:cs typeface="Calibri"/>
              </a:rPr>
              <a:t>гамма</a:t>
            </a:r>
            <a:r>
              <a:rPr sz="1200" spc="-20" dirty="0">
                <a:latin typeface="Calibri"/>
                <a:cs typeface="Calibri"/>
              </a:rPr>
              <a:t> </a:t>
            </a:r>
            <a:r>
              <a:rPr sz="1200" dirty="0">
                <a:latin typeface="Calibri"/>
                <a:cs typeface="Calibri"/>
              </a:rPr>
              <a:t>–</a:t>
            </a:r>
            <a:r>
              <a:rPr sz="1200" spc="-13" dirty="0">
                <a:latin typeface="Calibri"/>
                <a:cs typeface="Calibri"/>
              </a:rPr>
              <a:t> </a:t>
            </a:r>
            <a:r>
              <a:rPr sz="1200" dirty="0">
                <a:latin typeface="Calibri"/>
                <a:cs typeface="Calibri"/>
              </a:rPr>
              <a:t>не</a:t>
            </a:r>
            <a:r>
              <a:rPr sz="1200" spc="-20" dirty="0">
                <a:latin typeface="Calibri"/>
                <a:cs typeface="Calibri"/>
              </a:rPr>
              <a:t> </a:t>
            </a:r>
            <a:r>
              <a:rPr sz="1200" dirty="0">
                <a:latin typeface="Calibri"/>
                <a:cs typeface="Calibri"/>
              </a:rPr>
              <a:t>более,</a:t>
            </a:r>
            <a:r>
              <a:rPr sz="1200" spc="-17" dirty="0">
                <a:latin typeface="Calibri"/>
                <a:cs typeface="Calibri"/>
              </a:rPr>
              <a:t> </a:t>
            </a:r>
            <a:r>
              <a:rPr sz="1200" dirty="0">
                <a:latin typeface="Calibri"/>
                <a:cs typeface="Calibri"/>
              </a:rPr>
              <a:t>чем</a:t>
            </a:r>
            <a:r>
              <a:rPr sz="1200" spc="-20" dirty="0">
                <a:latin typeface="Calibri"/>
                <a:cs typeface="Calibri"/>
              </a:rPr>
              <a:t> </a:t>
            </a:r>
            <a:r>
              <a:rPr sz="1200" dirty="0">
                <a:latin typeface="Calibri"/>
                <a:cs typeface="Calibri"/>
              </a:rPr>
              <a:t>из</a:t>
            </a:r>
            <a:r>
              <a:rPr sz="1200" spc="-17" dirty="0">
                <a:latin typeface="Calibri"/>
                <a:cs typeface="Calibri"/>
              </a:rPr>
              <a:t> </a:t>
            </a:r>
            <a:r>
              <a:rPr sz="1200" dirty="0">
                <a:latin typeface="Calibri"/>
                <a:cs typeface="Calibri"/>
              </a:rPr>
              <a:t>2</a:t>
            </a:r>
            <a:r>
              <a:rPr sz="1200" spc="-23" dirty="0">
                <a:latin typeface="Calibri"/>
                <a:cs typeface="Calibri"/>
              </a:rPr>
              <a:t> </a:t>
            </a:r>
            <a:r>
              <a:rPr sz="1200" dirty="0">
                <a:latin typeface="Calibri"/>
                <a:cs typeface="Calibri"/>
              </a:rPr>
              <a:t>цветов</a:t>
            </a:r>
            <a:r>
              <a:rPr sz="1200" spc="-13" dirty="0">
                <a:latin typeface="Calibri"/>
                <a:cs typeface="Calibri"/>
              </a:rPr>
              <a:t> </a:t>
            </a:r>
            <a:r>
              <a:rPr sz="1200" dirty="0">
                <a:latin typeface="Calibri"/>
                <a:cs typeface="Calibri"/>
              </a:rPr>
              <a:t>во</a:t>
            </a:r>
            <a:r>
              <a:rPr sz="1200" spc="-17" dirty="0">
                <a:latin typeface="Calibri"/>
                <a:cs typeface="Calibri"/>
              </a:rPr>
              <a:t> </a:t>
            </a:r>
            <a:r>
              <a:rPr sz="1200" dirty="0">
                <a:latin typeface="Calibri"/>
                <a:cs typeface="Calibri"/>
              </a:rPr>
              <a:t>всей</a:t>
            </a:r>
            <a:r>
              <a:rPr sz="1200" spc="-17" dirty="0">
                <a:latin typeface="Calibri"/>
                <a:cs typeface="Calibri"/>
              </a:rPr>
              <a:t> </a:t>
            </a:r>
            <a:r>
              <a:rPr sz="1200" spc="-7" dirty="0">
                <a:latin typeface="Calibri"/>
                <a:cs typeface="Calibri"/>
              </a:rPr>
              <a:t>презентации</a:t>
            </a:r>
            <a:endParaRPr sz="1200" dirty="0">
              <a:latin typeface="Calibri"/>
              <a:cs typeface="Calibri"/>
            </a:endParaRPr>
          </a:p>
          <a:p>
            <a:pPr marL="163513" indent="-125413">
              <a:spcBef>
                <a:spcPts val="537"/>
              </a:spcBef>
              <a:buChar char="•"/>
            </a:pPr>
            <a:r>
              <a:rPr sz="1200" dirty="0">
                <a:latin typeface="Calibri"/>
                <a:cs typeface="Calibri"/>
              </a:rPr>
              <a:t>желателен</a:t>
            </a:r>
            <a:r>
              <a:rPr sz="1200" spc="-47" dirty="0">
                <a:latin typeface="Calibri"/>
                <a:cs typeface="Calibri"/>
              </a:rPr>
              <a:t> </a:t>
            </a:r>
            <a:r>
              <a:rPr sz="1200" dirty="0">
                <a:latin typeface="Calibri"/>
                <a:cs typeface="Calibri"/>
              </a:rPr>
              <a:t>одноцветный</a:t>
            </a:r>
            <a:r>
              <a:rPr sz="1200" spc="-37" dirty="0">
                <a:latin typeface="Calibri"/>
                <a:cs typeface="Calibri"/>
              </a:rPr>
              <a:t> </a:t>
            </a:r>
            <a:r>
              <a:rPr sz="1200" dirty="0">
                <a:latin typeface="Calibri"/>
                <a:cs typeface="Calibri"/>
              </a:rPr>
              <a:t>фон</a:t>
            </a:r>
            <a:r>
              <a:rPr sz="1200" spc="-43" dirty="0">
                <a:latin typeface="Calibri"/>
                <a:cs typeface="Calibri"/>
              </a:rPr>
              <a:t> </a:t>
            </a:r>
            <a:r>
              <a:rPr sz="1200" dirty="0">
                <a:latin typeface="Calibri"/>
                <a:cs typeface="Calibri"/>
              </a:rPr>
              <a:t>неярких</a:t>
            </a:r>
            <a:r>
              <a:rPr sz="1200" spc="-47" dirty="0">
                <a:latin typeface="Calibri"/>
                <a:cs typeface="Calibri"/>
              </a:rPr>
              <a:t> </a:t>
            </a:r>
            <a:r>
              <a:rPr sz="1200" dirty="0">
                <a:latin typeface="Calibri"/>
                <a:cs typeface="Calibri"/>
              </a:rPr>
              <a:t>пастельных</a:t>
            </a:r>
            <a:r>
              <a:rPr sz="1200" spc="-37" dirty="0">
                <a:latin typeface="Calibri"/>
                <a:cs typeface="Calibri"/>
              </a:rPr>
              <a:t> </a:t>
            </a:r>
            <a:r>
              <a:rPr sz="1200" spc="-7" dirty="0">
                <a:latin typeface="Calibri"/>
                <a:cs typeface="Calibri"/>
              </a:rPr>
              <a:t>тонов</a:t>
            </a:r>
            <a:endParaRPr sz="1200" dirty="0">
              <a:latin typeface="Calibri"/>
              <a:cs typeface="Calibri"/>
            </a:endParaRPr>
          </a:p>
          <a:p>
            <a:pPr marL="163513" indent="-125413">
              <a:spcBef>
                <a:spcPts val="537"/>
              </a:spcBef>
              <a:buChar char="•"/>
            </a:pPr>
            <a:r>
              <a:rPr sz="1200" dirty="0">
                <a:latin typeface="Calibri"/>
                <a:cs typeface="Calibri"/>
              </a:rPr>
              <a:t>текст</a:t>
            </a:r>
            <a:r>
              <a:rPr sz="1200" spc="-13" dirty="0">
                <a:latin typeface="Calibri"/>
                <a:cs typeface="Calibri"/>
              </a:rPr>
              <a:t> </a:t>
            </a:r>
            <a:r>
              <a:rPr sz="1200" dirty="0">
                <a:latin typeface="Calibri"/>
                <a:cs typeface="Calibri"/>
              </a:rPr>
              <a:t>не</a:t>
            </a:r>
            <a:r>
              <a:rPr sz="1200" spc="-20" dirty="0">
                <a:latin typeface="Calibri"/>
                <a:cs typeface="Calibri"/>
              </a:rPr>
              <a:t> </a:t>
            </a:r>
            <a:r>
              <a:rPr sz="1200" dirty="0">
                <a:latin typeface="Calibri"/>
                <a:cs typeface="Calibri"/>
              </a:rPr>
              <a:t>должен</a:t>
            </a:r>
            <a:r>
              <a:rPr sz="1200" spc="-30" dirty="0">
                <a:latin typeface="Calibri"/>
                <a:cs typeface="Calibri"/>
              </a:rPr>
              <a:t> </a:t>
            </a:r>
            <a:r>
              <a:rPr sz="1200" dirty="0">
                <a:latin typeface="Calibri"/>
                <a:cs typeface="Calibri"/>
              </a:rPr>
              <a:t>сливаться</a:t>
            </a:r>
            <a:r>
              <a:rPr sz="1200" spc="-20" dirty="0">
                <a:latin typeface="Calibri"/>
                <a:cs typeface="Calibri"/>
              </a:rPr>
              <a:t> </a:t>
            </a:r>
            <a:r>
              <a:rPr sz="1200" dirty="0">
                <a:latin typeface="Calibri"/>
                <a:cs typeface="Calibri"/>
              </a:rPr>
              <a:t>с</a:t>
            </a:r>
            <a:r>
              <a:rPr sz="1200" spc="-20" dirty="0">
                <a:latin typeface="Calibri"/>
                <a:cs typeface="Calibri"/>
              </a:rPr>
              <a:t> </a:t>
            </a:r>
            <a:r>
              <a:rPr sz="1200" spc="-13" dirty="0">
                <a:latin typeface="Calibri"/>
                <a:cs typeface="Calibri"/>
              </a:rPr>
              <a:t>фоном</a:t>
            </a:r>
            <a:endParaRPr sz="1200" dirty="0">
              <a:latin typeface="Calibri"/>
              <a:cs typeface="Calibri"/>
            </a:endParaRPr>
          </a:p>
          <a:p>
            <a:pPr marL="163513" indent="-125413">
              <a:spcBef>
                <a:spcPts val="530"/>
              </a:spcBef>
              <a:buChar char="•"/>
            </a:pPr>
            <a:r>
              <a:rPr sz="1200" dirty="0">
                <a:latin typeface="Calibri"/>
                <a:cs typeface="Calibri"/>
              </a:rPr>
              <a:t>учитывайте,</a:t>
            </a:r>
            <a:r>
              <a:rPr sz="1200" spc="-20" dirty="0">
                <a:latin typeface="Calibri"/>
                <a:cs typeface="Calibri"/>
              </a:rPr>
              <a:t> </a:t>
            </a:r>
            <a:r>
              <a:rPr sz="1200" dirty="0">
                <a:latin typeface="Calibri"/>
                <a:cs typeface="Calibri"/>
              </a:rPr>
              <a:t>что</a:t>
            </a:r>
            <a:r>
              <a:rPr sz="1200" spc="-33" dirty="0">
                <a:latin typeface="Calibri"/>
                <a:cs typeface="Calibri"/>
              </a:rPr>
              <a:t> </a:t>
            </a:r>
            <a:r>
              <a:rPr sz="1200" dirty="0">
                <a:latin typeface="Calibri"/>
                <a:cs typeface="Calibri"/>
              </a:rPr>
              <a:t>на</a:t>
            </a:r>
            <a:r>
              <a:rPr sz="1200" spc="-27" dirty="0">
                <a:latin typeface="Calibri"/>
                <a:cs typeface="Calibri"/>
              </a:rPr>
              <a:t> </a:t>
            </a:r>
            <a:r>
              <a:rPr sz="1200" dirty="0">
                <a:latin typeface="Calibri"/>
                <a:cs typeface="Calibri"/>
              </a:rPr>
              <a:t>проекторе</a:t>
            </a:r>
            <a:r>
              <a:rPr sz="1200" spc="-27" dirty="0">
                <a:latin typeface="Calibri"/>
                <a:cs typeface="Calibri"/>
              </a:rPr>
              <a:t> </a:t>
            </a:r>
            <a:r>
              <a:rPr sz="1200" dirty="0">
                <a:latin typeface="Calibri"/>
                <a:cs typeface="Calibri"/>
              </a:rPr>
              <a:t>контрастность</a:t>
            </a:r>
            <a:r>
              <a:rPr sz="1200" spc="-13" dirty="0">
                <a:latin typeface="Calibri"/>
                <a:cs typeface="Calibri"/>
              </a:rPr>
              <a:t> </a:t>
            </a:r>
            <a:r>
              <a:rPr sz="1200" dirty="0">
                <a:latin typeface="Calibri"/>
                <a:cs typeface="Calibri"/>
              </a:rPr>
              <a:t>ниже,</a:t>
            </a:r>
            <a:r>
              <a:rPr sz="1200" spc="-27" dirty="0">
                <a:latin typeface="Calibri"/>
                <a:cs typeface="Calibri"/>
              </a:rPr>
              <a:t> </a:t>
            </a:r>
            <a:r>
              <a:rPr sz="1200" dirty="0">
                <a:latin typeface="Calibri"/>
                <a:cs typeface="Calibri"/>
              </a:rPr>
              <a:t>чем</a:t>
            </a:r>
            <a:r>
              <a:rPr sz="1200" spc="-30" dirty="0">
                <a:latin typeface="Calibri"/>
                <a:cs typeface="Calibri"/>
              </a:rPr>
              <a:t> </a:t>
            </a:r>
            <a:r>
              <a:rPr sz="1200" dirty="0">
                <a:latin typeface="Calibri"/>
                <a:cs typeface="Calibri"/>
              </a:rPr>
              <a:t>на</a:t>
            </a:r>
            <a:r>
              <a:rPr sz="1200" spc="-37" dirty="0">
                <a:latin typeface="Calibri"/>
                <a:cs typeface="Calibri"/>
              </a:rPr>
              <a:t> </a:t>
            </a:r>
            <a:r>
              <a:rPr sz="1200" spc="-7" dirty="0">
                <a:latin typeface="Calibri"/>
                <a:cs typeface="Calibri"/>
              </a:rPr>
              <a:t>мониторе</a:t>
            </a:r>
            <a:endParaRPr sz="1200" dirty="0">
              <a:latin typeface="Calibri"/>
              <a:cs typeface="Calibri"/>
            </a:endParaRPr>
          </a:p>
          <a:p>
            <a:pPr marL="163513" indent="-125413">
              <a:spcBef>
                <a:spcPts val="533"/>
              </a:spcBef>
              <a:buChar char="•"/>
            </a:pPr>
            <a:r>
              <a:rPr sz="1200" dirty="0">
                <a:latin typeface="Calibri"/>
                <a:cs typeface="Calibri"/>
              </a:rPr>
              <a:t>оформление</a:t>
            </a:r>
            <a:r>
              <a:rPr sz="1200" spc="-30" dirty="0">
                <a:latin typeface="Calibri"/>
                <a:cs typeface="Calibri"/>
              </a:rPr>
              <a:t> </a:t>
            </a:r>
            <a:r>
              <a:rPr sz="1200" dirty="0">
                <a:latin typeface="Calibri"/>
                <a:cs typeface="Calibri"/>
              </a:rPr>
              <a:t>презентации</a:t>
            </a:r>
            <a:r>
              <a:rPr sz="1200" spc="-23" dirty="0">
                <a:latin typeface="Calibri"/>
                <a:cs typeface="Calibri"/>
              </a:rPr>
              <a:t> </a:t>
            </a:r>
            <a:r>
              <a:rPr sz="1200" dirty="0">
                <a:latin typeface="Calibri"/>
                <a:cs typeface="Calibri"/>
              </a:rPr>
              <a:t>не</a:t>
            </a:r>
            <a:r>
              <a:rPr sz="1200" spc="-27" dirty="0">
                <a:latin typeface="Calibri"/>
                <a:cs typeface="Calibri"/>
              </a:rPr>
              <a:t> </a:t>
            </a:r>
            <a:r>
              <a:rPr sz="1200" dirty="0">
                <a:latin typeface="Calibri"/>
                <a:cs typeface="Calibri"/>
              </a:rPr>
              <a:t>должно</a:t>
            </a:r>
            <a:r>
              <a:rPr sz="1200" spc="-43" dirty="0">
                <a:latin typeface="Calibri"/>
                <a:cs typeface="Calibri"/>
              </a:rPr>
              <a:t> </a:t>
            </a:r>
            <a:r>
              <a:rPr sz="1200" dirty="0">
                <a:latin typeface="Calibri"/>
                <a:cs typeface="Calibri"/>
              </a:rPr>
              <a:t>отвлекать</a:t>
            </a:r>
            <a:r>
              <a:rPr sz="1200" spc="-27" dirty="0">
                <a:latin typeface="Calibri"/>
                <a:cs typeface="Calibri"/>
              </a:rPr>
              <a:t> </a:t>
            </a:r>
            <a:r>
              <a:rPr sz="1200" dirty="0">
                <a:latin typeface="Calibri"/>
                <a:cs typeface="Calibri"/>
              </a:rPr>
              <a:t>внимание</a:t>
            </a:r>
            <a:r>
              <a:rPr sz="1200" spc="-23" dirty="0">
                <a:latin typeface="Calibri"/>
                <a:cs typeface="Calibri"/>
              </a:rPr>
              <a:t> </a:t>
            </a:r>
            <a:r>
              <a:rPr sz="1200" dirty="0">
                <a:latin typeface="Calibri"/>
                <a:cs typeface="Calibri"/>
              </a:rPr>
              <a:t>от</a:t>
            </a:r>
            <a:r>
              <a:rPr sz="1200" spc="-30" dirty="0">
                <a:latin typeface="Calibri"/>
                <a:cs typeface="Calibri"/>
              </a:rPr>
              <a:t> </a:t>
            </a:r>
            <a:r>
              <a:rPr sz="1200" dirty="0">
                <a:latin typeface="Calibri"/>
                <a:cs typeface="Calibri"/>
              </a:rPr>
              <a:t>её</a:t>
            </a:r>
            <a:r>
              <a:rPr sz="1200" spc="-30" dirty="0">
                <a:latin typeface="Calibri"/>
                <a:cs typeface="Calibri"/>
              </a:rPr>
              <a:t> </a:t>
            </a:r>
            <a:r>
              <a:rPr sz="1200" spc="-7" dirty="0">
                <a:latin typeface="Calibri"/>
                <a:cs typeface="Calibri"/>
              </a:rPr>
              <a:t>содержания</a:t>
            </a:r>
            <a:endParaRPr sz="1200" dirty="0">
              <a:latin typeface="Calibri"/>
              <a:cs typeface="Calibri"/>
            </a:endParaRPr>
          </a:p>
        </p:txBody>
      </p:sp>
      <p:sp>
        <p:nvSpPr>
          <p:cNvPr id="29" name="object 29"/>
          <p:cNvSpPr txBox="1"/>
          <p:nvPr/>
        </p:nvSpPr>
        <p:spPr>
          <a:xfrm>
            <a:off x="761797" y="4731862"/>
            <a:ext cx="223520" cy="418555"/>
          </a:xfrm>
          <a:prstGeom prst="rect">
            <a:avLst/>
          </a:prstGeom>
          <a:ln>
            <a:solidFill>
              <a:schemeClr val="accent5">
                <a:lumMod val="50000"/>
              </a:schemeClr>
            </a:solidFill>
          </a:ln>
        </p:spPr>
        <p:txBody>
          <a:bodyPr vert="horz" wrap="square" lIns="0" tIns="8043" rIns="0" bIns="0" rtlCol="0">
            <a:spAutoFit/>
          </a:bodyPr>
          <a:lstStyle/>
          <a:p>
            <a:pPr>
              <a:spcBef>
                <a:spcPts val="63"/>
              </a:spcBef>
            </a:pPr>
            <a:r>
              <a:rPr sz="2667" spc="-33" dirty="0">
                <a:latin typeface="Lucida Sans Unicode"/>
                <a:cs typeface="Lucida Sans Unicode"/>
              </a:rPr>
              <a:t>4</a:t>
            </a:r>
            <a:endParaRPr sz="2667">
              <a:latin typeface="Lucida Sans Unicode"/>
              <a:cs typeface="Lucida Sans Unicode"/>
            </a:endParaRPr>
          </a:p>
        </p:txBody>
      </p:sp>
      <p:grpSp>
        <p:nvGrpSpPr>
          <p:cNvPr id="30" name="object 30"/>
          <p:cNvGrpSpPr/>
          <p:nvPr/>
        </p:nvGrpSpPr>
        <p:grpSpPr>
          <a:xfrm>
            <a:off x="7963408" y="4591094"/>
            <a:ext cx="3651166" cy="1794795"/>
            <a:chOff x="11945111" y="6742257"/>
            <a:chExt cx="5476748" cy="2692191"/>
          </a:xfrm>
        </p:grpSpPr>
        <p:sp>
          <p:nvSpPr>
            <p:cNvPr id="31" name="object 31"/>
            <p:cNvSpPr/>
            <p:nvPr/>
          </p:nvSpPr>
          <p:spPr>
            <a:xfrm>
              <a:off x="12089129" y="6863333"/>
              <a:ext cx="5332730" cy="2571115"/>
            </a:xfrm>
            <a:custGeom>
              <a:avLst/>
              <a:gdLst/>
              <a:ahLst/>
              <a:cxnLst/>
              <a:rect l="l" t="t" r="r" b="b"/>
              <a:pathLst>
                <a:path w="5332730" h="2571115">
                  <a:moveTo>
                    <a:pt x="5332476" y="0"/>
                  </a:moveTo>
                  <a:lnTo>
                    <a:pt x="0" y="0"/>
                  </a:lnTo>
                  <a:lnTo>
                    <a:pt x="0" y="2570987"/>
                  </a:lnTo>
                  <a:lnTo>
                    <a:pt x="5332476" y="2570987"/>
                  </a:lnTo>
                  <a:lnTo>
                    <a:pt x="5332476" y="0"/>
                  </a:lnTo>
                  <a:close/>
                </a:path>
              </a:pathLst>
            </a:custGeom>
            <a:solidFill>
              <a:srgbClr val="FFFFFF"/>
            </a:solidFill>
            <a:ln>
              <a:solidFill>
                <a:schemeClr val="accent5">
                  <a:lumMod val="50000"/>
                </a:schemeClr>
              </a:solidFill>
            </a:ln>
          </p:spPr>
          <p:txBody>
            <a:bodyPr wrap="square" lIns="0" tIns="0" rIns="0" bIns="0" rtlCol="0"/>
            <a:lstStyle/>
            <a:p>
              <a:endParaRPr sz="1200"/>
            </a:p>
          </p:txBody>
        </p:sp>
        <p:sp>
          <p:nvSpPr>
            <p:cNvPr id="32" name="object 32"/>
            <p:cNvSpPr/>
            <p:nvPr/>
          </p:nvSpPr>
          <p:spPr>
            <a:xfrm>
              <a:off x="12089129" y="6863333"/>
              <a:ext cx="5332730" cy="2571115"/>
            </a:xfrm>
            <a:custGeom>
              <a:avLst/>
              <a:gdLst/>
              <a:ahLst/>
              <a:cxnLst/>
              <a:rect l="l" t="t" r="r" b="b"/>
              <a:pathLst>
                <a:path w="5332730" h="2571115">
                  <a:moveTo>
                    <a:pt x="0" y="2570987"/>
                  </a:moveTo>
                  <a:lnTo>
                    <a:pt x="5332476" y="2570987"/>
                  </a:lnTo>
                  <a:lnTo>
                    <a:pt x="5332476" y="0"/>
                  </a:lnTo>
                  <a:lnTo>
                    <a:pt x="0" y="0"/>
                  </a:lnTo>
                  <a:lnTo>
                    <a:pt x="0" y="2570987"/>
                  </a:lnTo>
                  <a:close/>
                </a:path>
              </a:pathLst>
            </a:custGeom>
            <a:ln w="28956">
              <a:solidFill>
                <a:schemeClr val="accent5">
                  <a:lumMod val="50000"/>
                </a:schemeClr>
              </a:solidFill>
            </a:ln>
          </p:spPr>
          <p:txBody>
            <a:bodyPr wrap="square" lIns="0" tIns="0" rIns="0" bIns="0" rtlCol="0"/>
            <a:lstStyle/>
            <a:p>
              <a:endParaRPr sz="1200"/>
            </a:p>
          </p:txBody>
        </p:sp>
        <p:sp>
          <p:nvSpPr>
            <p:cNvPr id="33" name="object 33"/>
            <p:cNvSpPr/>
            <p:nvPr/>
          </p:nvSpPr>
          <p:spPr>
            <a:xfrm>
              <a:off x="11945111" y="6742257"/>
              <a:ext cx="760729" cy="1155700"/>
            </a:xfrm>
            <a:custGeom>
              <a:avLst/>
              <a:gdLst/>
              <a:ahLst/>
              <a:cxnLst/>
              <a:rect l="l" t="t" r="r" b="b"/>
              <a:pathLst>
                <a:path w="760729" h="1155700">
                  <a:moveTo>
                    <a:pt x="760476" y="0"/>
                  </a:moveTo>
                  <a:lnTo>
                    <a:pt x="0" y="0"/>
                  </a:lnTo>
                  <a:lnTo>
                    <a:pt x="0" y="1155191"/>
                  </a:lnTo>
                  <a:lnTo>
                    <a:pt x="760476" y="1155191"/>
                  </a:lnTo>
                  <a:lnTo>
                    <a:pt x="760476" y="0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</a:schemeClr>
            </a:solidFill>
            <a:ln>
              <a:solidFill>
                <a:schemeClr val="accent5">
                  <a:lumMod val="50000"/>
                </a:schemeClr>
              </a:solidFill>
            </a:ln>
          </p:spPr>
          <p:txBody>
            <a:bodyPr wrap="square" lIns="0" tIns="0" rIns="0" bIns="0" rtlCol="0"/>
            <a:lstStyle/>
            <a:p>
              <a:endParaRPr sz="1200"/>
            </a:p>
          </p:txBody>
        </p:sp>
      </p:grpSp>
      <p:sp>
        <p:nvSpPr>
          <p:cNvPr id="34" name="object 34"/>
          <p:cNvSpPr txBox="1"/>
          <p:nvPr/>
        </p:nvSpPr>
        <p:spPr>
          <a:xfrm>
            <a:off x="8571822" y="5214316"/>
            <a:ext cx="2834115" cy="562547"/>
          </a:xfrm>
          <a:prstGeom prst="rect">
            <a:avLst/>
          </a:prstGeom>
          <a:ln>
            <a:solidFill>
              <a:schemeClr val="accent5">
                <a:lumMod val="50000"/>
              </a:schemeClr>
            </a:solidFill>
          </a:ln>
        </p:spPr>
        <p:txBody>
          <a:bodyPr vert="horz" wrap="square" lIns="0" tIns="8467" rIns="0" bIns="0" rtlCol="0">
            <a:spAutoFit/>
          </a:bodyPr>
          <a:lstStyle/>
          <a:p>
            <a:pPr marL="87313" marR="3387">
              <a:spcBef>
                <a:spcPts val="1440"/>
              </a:spcBef>
            </a:pPr>
            <a:r>
              <a:rPr sz="1200" dirty="0" err="1" smtClean="0">
                <a:latin typeface="Calibri"/>
                <a:cs typeface="Calibri"/>
              </a:rPr>
              <a:t>рисунки</a:t>
            </a:r>
            <a:r>
              <a:rPr sz="1200" dirty="0" smtClean="0">
                <a:latin typeface="Calibri"/>
                <a:cs typeface="Calibri"/>
              </a:rPr>
              <a:t>,</a:t>
            </a:r>
            <a:r>
              <a:rPr lang="ru-RU" sz="1200" spc="193" dirty="0">
                <a:latin typeface="Calibri"/>
                <a:cs typeface="Calibri"/>
              </a:rPr>
              <a:t> </a:t>
            </a:r>
            <a:r>
              <a:rPr sz="1200" dirty="0" err="1" smtClean="0">
                <a:latin typeface="Calibri"/>
                <a:cs typeface="Calibri"/>
              </a:rPr>
              <a:t>фотографии</a:t>
            </a:r>
            <a:r>
              <a:rPr sz="1200" dirty="0" smtClean="0">
                <a:latin typeface="Calibri"/>
                <a:cs typeface="Calibri"/>
              </a:rPr>
              <a:t>,</a:t>
            </a:r>
            <a:r>
              <a:rPr lang="ru-RU" sz="1200" spc="190" dirty="0">
                <a:latin typeface="Calibri"/>
                <a:cs typeface="Calibri"/>
              </a:rPr>
              <a:t> </a:t>
            </a:r>
            <a:r>
              <a:rPr sz="1200" dirty="0" err="1" smtClean="0">
                <a:latin typeface="Calibri"/>
                <a:cs typeface="Calibri"/>
              </a:rPr>
              <a:t>диаграммы</a:t>
            </a:r>
            <a:r>
              <a:rPr lang="ru-RU" sz="1200" spc="193" dirty="0">
                <a:latin typeface="Calibri"/>
                <a:cs typeface="Calibri"/>
              </a:rPr>
              <a:t> </a:t>
            </a:r>
            <a:r>
              <a:rPr lang="ru-RU" sz="1200" spc="193" dirty="0" smtClean="0">
                <a:latin typeface="Calibri"/>
                <a:cs typeface="Calibri"/>
              </a:rPr>
              <a:t/>
            </a:r>
            <a:br>
              <a:rPr lang="ru-RU" sz="1200" spc="193" dirty="0" smtClean="0">
                <a:latin typeface="Calibri"/>
                <a:cs typeface="Calibri"/>
              </a:rPr>
            </a:br>
            <a:r>
              <a:rPr sz="1200" spc="-33" dirty="0" smtClean="0">
                <a:latin typeface="Calibri"/>
                <a:cs typeface="Calibri"/>
              </a:rPr>
              <a:t>и </a:t>
            </a:r>
            <a:r>
              <a:rPr sz="1200" dirty="0" err="1" smtClean="0">
                <a:latin typeface="Calibri"/>
                <a:cs typeface="Calibri"/>
              </a:rPr>
              <a:t>другие</a:t>
            </a:r>
            <a:r>
              <a:rPr lang="ru-RU" sz="1200" spc="263" dirty="0">
                <a:latin typeface="Calibri"/>
                <a:cs typeface="Calibri"/>
              </a:rPr>
              <a:t> </a:t>
            </a:r>
            <a:r>
              <a:rPr sz="1200" dirty="0" err="1" smtClean="0">
                <a:latin typeface="Calibri"/>
                <a:cs typeface="Calibri"/>
              </a:rPr>
              <a:t>элементы</a:t>
            </a:r>
            <a:r>
              <a:rPr lang="ru-RU" sz="1200" spc="267" dirty="0">
                <a:latin typeface="Calibri"/>
                <a:cs typeface="Calibri"/>
              </a:rPr>
              <a:t> </a:t>
            </a:r>
            <a:r>
              <a:rPr sz="1200" dirty="0" err="1" smtClean="0">
                <a:latin typeface="Calibri"/>
                <a:cs typeface="Calibri"/>
              </a:rPr>
              <a:t>должны</a:t>
            </a:r>
            <a:r>
              <a:rPr lang="ru-RU" sz="1200" spc="267" dirty="0">
                <a:latin typeface="Calibri"/>
                <a:cs typeface="Calibri"/>
              </a:rPr>
              <a:t> </a:t>
            </a:r>
            <a:r>
              <a:rPr sz="1200" spc="-7" dirty="0" err="1" smtClean="0">
                <a:latin typeface="Calibri"/>
                <a:cs typeface="Calibri"/>
              </a:rPr>
              <a:t>служить</a:t>
            </a:r>
            <a:r>
              <a:rPr sz="1200" spc="-7" dirty="0" smtClean="0">
                <a:latin typeface="Calibri"/>
                <a:cs typeface="Calibri"/>
              </a:rPr>
              <a:t> </a:t>
            </a:r>
            <a:r>
              <a:rPr sz="1200" dirty="0">
                <a:latin typeface="Calibri"/>
                <a:cs typeface="Calibri"/>
              </a:rPr>
              <a:t>наглядности</a:t>
            </a:r>
            <a:r>
              <a:rPr sz="1200" spc="-27" dirty="0">
                <a:latin typeface="Calibri"/>
                <a:cs typeface="Calibri"/>
              </a:rPr>
              <a:t> </a:t>
            </a:r>
            <a:r>
              <a:rPr sz="1200" dirty="0">
                <a:latin typeface="Calibri"/>
                <a:cs typeface="Calibri"/>
              </a:rPr>
              <a:t>и</a:t>
            </a:r>
            <a:r>
              <a:rPr sz="1200" spc="-17" dirty="0">
                <a:latin typeface="Calibri"/>
                <a:cs typeface="Calibri"/>
              </a:rPr>
              <a:t> </a:t>
            </a:r>
            <a:r>
              <a:rPr sz="1200" dirty="0">
                <a:latin typeface="Calibri"/>
                <a:cs typeface="Calibri"/>
              </a:rPr>
              <a:t>нести</a:t>
            </a:r>
            <a:r>
              <a:rPr sz="1200" spc="-10" dirty="0">
                <a:latin typeface="Calibri"/>
                <a:cs typeface="Calibri"/>
              </a:rPr>
              <a:t> </a:t>
            </a:r>
            <a:r>
              <a:rPr sz="1200" dirty="0">
                <a:latin typeface="Calibri"/>
                <a:cs typeface="Calibri"/>
              </a:rPr>
              <a:t>смысловую</a:t>
            </a:r>
            <a:r>
              <a:rPr sz="1200" spc="-27" dirty="0">
                <a:latin typeface="Calibri"/>
                <a:cs typeface="Calibri"/>
              </a:rPr>
              <a:t> </a:t>
            </a:r>
            <a:r>
              <a:rPr sz="1200" spc="-7" dirty="0">
                <a:latin typeface="Calibri"/>
                <a:cs typeface="Calibri"/>
              </a:rPr>
              <a:t>нагрузку</a:t>
            </a:r>
            <a:endParaRPr sz="1200" dirty="0">
              <a:latin typeface="Calibri"/>
              <a:cs typeface="Calibri"/>
            </a:endParaRPr>
          </a:p>
        </p:txBody>
      </p:sp>
      <p:sp>
        <p:nvSpPr>
          <p:cNvPr id="35" name="object 35"/>
          <p:cNvSpPr txBox="1"/>
          <p:nvPr/>
        </p:nvSpPr>
        <p:spPr>
          <a:xfrm>
            <a:off x="8102600" y="4761071"/>
            <a:ext cx="189653" cy="418555"/>
          </a:xfrm>
          <a:prstGeom prst="rect">
            <a:avLst/>
          </a:prstGeom>
          <a:ln>
            <a:solidFill>
              <a:schemeClr val="accent5">
                <a:lumMod val="50000"/>
              </a:schemeClr>
            </a:solidFill>
          </a:ln>
        </p:spPr>
        <p:txBody>
          <a:bodyPr vert="horz" wrap="square" lIns="0" tIns="8043" rIns="0" bIns="0" rtlCol="0">
            <a:spAutoFit/>
          </a:bodyPr>
          <a:lstStyle/>
          <a:p>
            <a:pPr>
              <a:spcBef>
                <a:spcPts val="63"/>
              </a:spcBef>
            </a:pPr>
            <a:r>
              <a:rPr sz="2667" spc="-303" dirty="0">
                <a:latin typeface="Lucida Sans Unicode"/>
                <a:cs typeface="Lucida Sans Unicode"/>
              </a:rPr>
              <a:t>5</a:t>
            </a:r>
            <a:endParaRPr sz="2667">
              <a:latin typeface="Lucida Sans Unicode"/>
              <a:cs typeface="Lucida Sans Unicode"/>
            </a:endParaRPr>
          </a:p>
        </p:txBody>
      </p:sp>
      <p:sp>
        <p:nvSpPr>
          <p:cNvPr id="20" name="object 20"/>
          <p:cNvSpPr/>
          <p:nvPr/>
        </p:nvSpPr>
        <p:spPr>
          <a:xfrm>
            <a:off x="1856809" y="2820375"/>
            <a:ext cx="508000" cy="770467"/>
          </a:xfrm>
          <a:custGeom>
            <a:avLst/>
            <a:gdLst/>
            <a:ahLst/>
            <a:cxnLst/>
            <a:rect l="l" t="t" r="r" b="b"/>
            <a:pathLst>
              <a:path w="762000" h="1155700">
                <a:moveTo>
                  <a:pt x="762000" y="0"/>
                </a:moveTo>
                <a:lnTo>
                  <a:pt x="0" y="0"/>
                </a:lnTo>
                <a:lnTo>
                  <a:pt x="0" y="1155191"/>
                </a:lnTo>
                <a:lnTo>
                  <a:pt x="762000" y="1155191"/>
                </a:lnTo>
                <a:lnTo>
                  <a:pt x="762000" y="0"/>
                </a:lnTo>
                <a:close/>
              </a:path>
            </a:pathLst>
          </a:custGeom>
          <a:solidFill>
            <a:schemeClr val="accent1">
              <a:lumMod val="60000"/>
              <a:lumOff val="40000"/>
            </a:schemeClr>
          </a:solidFill>
          <a:ln>
            <a:solidFill>
              <a:schemeClr val="accent5">
                <a:lumMod val="50000"/>
              </a:schemeClr>
            </a:solidFill>
          </a:ln>
        </p:spPr>
        <p:txBody>
          <a:bodyPr wrap="square" lIns="0" tIns="0" rIns="0" bIns="0" rtlCol="0"/>
          <a:lstStyle/>
          <a:p>
            <a:endParaRPr sz="1200"/>
          </a:p>
        </p:txBody>
      </p:sp>
      <p:sp>
        <p:nvSpPr>
          <p:cNvPr id="36" name="object 10"/>
          <p:cNvSpPr txBox="1"/>
          <p:nvPr/>
        </p:nvSpPr>
        <p:spPr>
          <a:xfrm>
            <a:off x="1992064" y="2994423"/>
            <a:ext cx="201602" cy="426025"/>
          </a:xfrm>
          <a:prstGeom prst="rect">
            <a:avLst/>
          </a:prstGeom>
          <a:solidFill>
            <a:schemeClr val="accent1">
              <a:lumMod val="60000"/>
              <a:lumOff val="40000"/>
            </a:schemeClr>
          </a:solidFill>
          <a:ln>
            <a:solidFill>
              <a:schemeClr val="accent5">
                <a:lumMod val="50000"/>
              </a:schemeClr>
            </a:solidFill>
          </a:ln>
        </p:spPr>
        <p:txBody>
          <a:bodyPr vert="horz" wrap="square" lIns="0" tIns="8043" rIns="0" bIns="0" rtlCol="0">
            <a:spAutoFit/>
          </a:bodyPr>
          <a:lstStyle/>
          <a:p>
            <a:pPr>
              <a:spcBef>
                <a:spcPts val="63"/>
              </a:spcBef>
            </a:pPr>
            <a:r>
              <a:rPr lang="ru-RU" sz="2667" spc="-523" dirty="0">
                <a:latin typeface="Lucida Sans Unicode"/>
                <a:cs typeface="Lucida Sans Unicode"/>
              </a:rPr>
              <a:t>3</a:t>
            </a:r>
            <a:endParaRPr sz="2667" dirty="0">
              <a:latin typeface="Lucida Sans Unicode"/>
              <a:cs typeface="Lucida Sans Unicode"/>
            </a:endParaRPr>
          </a:p>
        </p:txBody>
      </p:sp>
      <p:sp>
        <p:nvSpPr>
          <p:cNvPr id="37" name="object 27"/>
          <p:cNvSpPr txBox="1"/>
          <p:nvPr/>
        </p:nvSpPr>
        <p:spPr>
          <a:xfrm>
            <a:off x="8566572" y="4980740"/>
            <a:ext cx="991314" cy="193216"/>
          </a:xfrm>
          <a:prstGeom prst="rect">
            <a:avLst/>
          </a:prstGeom>
          <a:ln>
            <a:solidFill>
              <a:schemeClr val="accent5">
                <a:lumMod val="50000"/>
              </a:schemeClr>
            </a:solidFill>
          </a:ln>
        </p:spPr>
        <p:txBody>
          <a:bodyPr vert="horz" wrap="square" lIns="0" tIns="8467" rIns="0" bIns="0" rtlCol="0">
            <a:spAutoFit/>
          </a:bodyPr>
          <a:lstStyle/>
          <a:p>
            <a:pPr>
              <a:spcBef>
                <a:spcPts val="67"/>
              </a:spcBef>
            </a:pPr>
            <a:r>
              <a:rPr lang="ru-RU" sz="1200" b="1" dirty="0" smtClean="0">
                <a:latin typeface="Calibri"/>
                <a:cs typeface="Calibri"/>
              </a:rPr>
              <a:t> Наглядность</a:t>
            </a:r>
            <a:r>
              <a:rPr sz="1200" b="1" spc="-7" dirty="0" smtClean="0">
                <a:latin typeface="Calibri"/>
                <a:cs typeface="Calibri"/>
              </a:rPr>
              <a:t>:</a:t>
            </a:r>
            <a:endParaRPr sz="1200" dirty="0">
              <a:latin typeface="Calibri"/>
              <a:cs typeface="Calibri"/>
            </a:endParaRPr>
          </a:p>
        </p:txBody>
      </p:sp>
      <p:sp>
        <p:nvSpPr>
          <p:cNvPr id="38" name="object 27"/>
          <p:cNvSpPr txBox="1"/>
          <p:nvPr/>
        </p:nvSpPr>
        <p:spPr>
          <a:xfrm>
            <a:off x="2570291" y="3026020"/>
            <a:ext cx="2415595" cy="193216"/>
          </a:xfrm>
          <a:prstGeom prst="rect">
            <a:avLst/>
          </a:prstGeom>
          <a:ln>
            <a:solidFill>
              <a:schemeClr val="accent5">
                <a:lumMod val="50000"/>
              </a:schemeClr>
            </a:solidFill>
          </a:ln>
        </p:spPr>
        <p:txBody>
          <a:bodyPr vert="horz" wrap="square" lIns="0" tIns="8467" rIns="0" bIns="0" rtlCol="0">
            <a:spAutoFit/>
          </a:bodyPr>
          <a:lstStyle/>
          <a:p>
            <a:pPr>
              <a:spcBef>
                <a:spcPts val="67"/>
              </a:spcBef>
            </a:pPr>
            <a:r>
              <a:rPr lang="ru-RU" sz="1200" b="1" dirty="0" smtClean="0">
                <a:cs typeface="Calibri"/>
              </a:rPr>
              <a:t> Правила</a:t>
            </a:r>
            <a:r>
              <a:rPr lang="ru-RU" sz="1200" b="1" spc="-20" dirty="0" smtClean="0">
                <a:cs typeface="Calibri"/>
              </a:rPr>
              <a:t> </a:t>
            </a:r>
            <a:r>
              <a:rPr lang="ru-RU" sz="1200" b="1" dirty="0">
                <a:cs typeface="Calibri"/>
              </a:rPr>
              <a:t>шрифтового</a:t>
            </a:r>
            <a:r>
              <a:rPr lang="ru-RU" sz="1200" b="1" spc="-40" dirty="0">
                <a:cs typeface="Calibri"/>
              </a:rPr>
              <a:t> </a:t>
            </a:r>
            <a:r>
              <a:rPr lang="ru-RU" sz="1200" b="1" spc="-7" dirty="0" smtClean="0">
                <a:cs typeface="Calibri"/>
              </a:rPr>
              <a:t>оформления</a:t>
            </a:r>
            <a:r>
              <a:rPr sz="1200" b="1" spc="-7" dirty="0" smtClean="0">
                <a:latin typeface="Calibri"/>
                <a:cs typeface="Calibri"/>
              </a:rPr>
              <a:t>:</a:t>
            </a:r>
            <a:endParaRPr sz="1200" dirty="0">
              <a:latin typeface="Calibri"/>
              <a:cs typeface="Calibri"/>
            </a:endParaRPr>
          </a:p>
        </p:txBody>
      </p:sp>
      <p:sp>
        <p:nvSpPr>
          <p:cNvPr id="44" name="object 9"/>
          <p:cNvSpPr txBox="1"/>
          <p:nvPr/>
        </p:nvSpPr>
        <p:spPr>
          <a:xfrm>
            <a:off x="2570291" y="3255080"/>
            <a:ext cx="6573709" cy="1193061"/>
          </a:xfrm>
          <a:prstGeom prst="rect">
            <a:avLst/>
          </a:prstGeom>
          <a:ln>
            <a:solidFill>
              <a:schemeClr val="accent5">
                <a:lumMod val="50000"/>
              </a:schemeClr>
            </a:solidFill>
          </a:ln>
        </p:spPr>
        <p:txBody>
          <a:bodyPr vert="horz" wrap="square" lIns="0" tIns="76623" rIns="0" bIns="0" rtlCol="0">
            <a:spAutoFit/>
          </a:bodyPr>
          <a:lstStyle/>
          <a:p>
            <a:pPr marL="38100" indent="49213">
              <a:spcBef>
                <a:spcPts val="880"/>
              </a:spcBef>
              <a:buChar char="•"/>
              <a:tabLst>
                <a:tab pos="695147" algn="l"/>
              </a:tabLst>
            </a:pPr>
            <a:r>
              <a:rPr lang="ru-RU" sz="1200" dirty="0">
                <a:cs typeface="Calibri"/>
              </a:rPr>
              <a:t>один</a:t>
            </a:r>
            <a:r>
              <a:rPr lang="ru-RU" sz="1200" spc="-20" dirty="0">
                <a:cs typeface="Calibri"/>
              </a:rPr>
              <a:t> </a:t>
            </a:r>
            <a:r>
              <a:rPr lang="ru-RU" sz="1200" dirty="0">
                <a:cs typeface="Calibri"/>
              </a:rPr>
              <a:t>читабельный</a:t>
            </a:r>
            <a:r>
              <a:rPr lang="ru-RU" sz="1200" spc="-7" dirty="0">
                <a:cs typeface="Calibri"/>
              </a:rPr>
              <a:t> </a:t>
            </a:r>
            <a:r>
              <a:rPr lang="ru-RU" sz="1200" dirty="0">
                <a:cs typeface="Calibri"/>
              </a:rPr>
              <a:t>шрифт</a:t>
            </a:r>
            <a:r>
              <a:rPr lang="ru-RU" sz="1200" spc="-13" dirty="0">
                <a:cs typeface="Calibri"/>
              </a:rPr>
              <a:t> </a:t>
            </a:r>
            <a:r>
              <a:rPr lang="ru-RU" sz="1200" dirty="0">
                <a:cs typeface="Calibri"/>
              </a:rPr>
              <a:t>во</a:t>
            </a:r>
            <a:r>
              <a:rPr lang="ru-RU" sz="1200" spc="-13" dirty="0">
                <a:cs typeface="Calibri"/>
              </a:rPr>
              <a:t> </a:t>
            </a:r>
            <a:r>
              <a:rPr lang="ru-RU" sz="1200" dirty="0">
                <a:cs typeface="Calibri"/>
              </a:rPr>
              <a:t>всей</a:t>
            </a:r>
            <a:r>
              <a:rPr lang="ru-RU" sz="1200" spc="-13" dirty="0">
                <a:cs typeface="Calibri"/>
              </a:rPr>
              <a:t> </a:t>
            </a:r>
            <a:r>
              <a:rPr lang="ru-RU" sz="1200" spc="-7" dirty="0">
                <a:cs typeface="Calibri"/>
              </a:rPr>
              <a:t>презентации</a:t>
            </a:r>
            <a:endParaRPr lang="ru-RU" sz="1200" dirty="0">
              <a:cs typeface="Calibri"/>
            </a:endParaRPr>
          </a:p>
          <a:p>
            <a:pPr marL="38100" indent="49213">
              <a:spcBef>
                <a:spcPts val="537"/>
              </a:spcBef>
              <a:buChar char="•"/>
              <a:tabLst>
                <a:tab pos="694301" algn="l"/>
              </a:tabLst>
            </a:pPr>
            <a:r>
              <a:rPr lang="ru-RU" sz="1200" dirty="0">
                <a:cs typeface="Calibri"/>
              </a:rPr>
              <a:t>размер</a:t>
            </a:r>
            <a:r>
              <a:rPr lang="ru-RU" sz="1200" spc="-13" dirty="0">
                <a:cs typeface="Calibri"/>
              </a:rPr>
              <a:t> </a:t>
            </a:r>
            <a:r>
              <a:rPr lang="ru-RU" sz="1200" dirty="0">
                <a:cs typeface="Calibri"/>
              </a:rPr>
              <a:t>шрифта:</a:t>
            </a:r>
            <a:r>
              <a:rPr lang="ru-RU" sz="1200" spc="-27" dirty="0">
                <a:cs typeface="Calibri"/>
              </a:rPr>
              <a:t> </a:t>
            </a:r>
            <a:r>
              <a:rPr lang="ru-RU" sz="1200" dirty="0"/>
              <a:t>32-50, оптимально </a:t>
            </a:r>
            <a:r>
              <a:rPr lang="ru-RU" sz="1200" dirty="0" smtClean="0"/>
              <a:t>– 36 (заголовки)</a:t>
            </a:r>
            <a:r>
              <a:rPr lang="ru-RU" sz="1200" dirty="0" smtClean="0">
                <a:cs typeface="Calibri"/>
              </a:rPr>
              <a:t>,</a:t>
            </a:r>
            <a:r>
              <a:rPr lang="ru-RU" sz="1200" spc="-27" dirty="0" smtClean="0">
                <a:cs typeface="Calibri"/>
              </a:rPr>
              <a:t> </a:t>
            </a:r>
            <a:r>
              <a:rPr lang="ru-RU" sz="1200" dirty="0"/>
              <a:t>18 - 32, оптимально - 24</a:t>
            </a:r>
            <a:r>
              <a:rPr lang="ru-RU" sz="1200" spc="-33" dirty="0" smtClean="0">
                <a:cs typeface="Calibri"/>
              </a:rPr>
              <a:t> </a:t>
            </a:r>
            <a:r>
              <a:rPr lang="ru-RU" sz="1200" dirty="0">
                <a:cs typeface="Calibri"/>
              </a:rPr>
              <a:t>(обычный</a:t>
            </a:r>
            <a:r>
              <a:rPr lang="ru-RU" sz="1200" spc="-17" dirty="0">
                <a:cs typeface="Calibri"/>
              </a:rPr>
              <a:t> </a:t>
            </a:r>
            <a:r>
              <a:rPr lang="ru-RU" sz="1200" spc="-7" dirty="0">
                <a:cs typeface="Calibri"/>
              </a:rPr>
              <a:t>текст)</a:t>
            </a:r>
            <a:endParaRPr lang="ru-RU" sz="1200" dirty="0">
              <a:cs typeface="Calibri"/>
            </a:endParaRPr>
          </a:p>
          <a:p>
            <a:pPr marL="38100" indent="49213">
              <a:spcBef>
                <a:spcPts val="537"/>
              </a:spcBef>
              <a:buChar char="•"/>
              <a:tabLst>
                <a:tab pos="694301" algn="l"/>
              </a:tabLst>
            </a:pPr>
            <a:r>
              <a:rPr lang="ru-RU" sz="1200" dirty="0">
                <a:cs typeface="Calibri"/>
              </a:rPr>
              <a:t>единообразие</a:t>
            </a:r>
            <a:r>
              <a:rPr lang="ru-RU" sz="1200" spc="-30" dirty="0">
                <a:cs typeface="Calibri"/>
              </a:rPr>
              <a:t> </a:t>
            </a:r>
            <a:r>
              <a:rPr lang="ru-RU" sz="1200" dirty="0">
                <a:cs typeface="Calibri"/>
              </a:rPr>
              <a:t>в</a:t>
            </a:r>
            <a:r>
              <a:rPr lang="ru-RU" sz="1200" spc="-40" dirty="0">
                <a:cs typeface="Calibri"/>
              </a:rPr>
              <a:t> </a:t>
            </a:r>
            <a:r>
              <a:rPr lang="ru-RU" sz="1200" dirty="0">
                <a:cs typeface="Calibri"/>
              </a:rPr>
              <a:t>оформлении:</a:t>
            </a:r>
            <a:r>
              <a:rPr lang="ru-RU" sz="1200" spc="-33" dirty="0">
                <a:cs typeface="Calibri"/>
              </a:rPr>
              <a:t> </a:t>
            </a:r>
            <a:r>
              <a:rPr lang="ru-RU" sz="1200" dirty="0">
                <a:cs typeface="Calibri"/>
              </a:rPr>
              <a:t>одинаковые</a:t>
            </a:r>
            <a:r>
              <a:rPr lang="ru-RU" sz="1200" spc="-37" dirty="0">
                <a:cs typeface="Calibri"/>
              </a:rPr>
              <a:t> </a:t>
            </a:r>
            <a:r>
              <a:rPr lang="ru-RU" sz="1200" dirty="0">
                <a:cs typeface="Calibri"/>
              </a:rPr>
              <a:t>шрифты</a:t>
            </a:r>
            <a:r>
              <a:rPr lang="ru-RU" sz="1200" spc="-23" dirty="0">
                <a:cs typeface="Calibri"/>
              </a:rPr>
              <a:t> </a:t>
            </a:r>
            <a:r>
              <a:rPr lang="ru-RU" sz="1200" dirty="0">
                <a:cs typeface="Calibri"/>
              </a:rPr>
              <a:t>на</a:t>
            </a:r>
            <a:r>
              <a:rPr lang="ru-RU" sz="1200" spc="-33" dirty="0">
                <a:cs typeface="Calibri"/>
              </a:rPr>
              <a:t> </a:t>
            </a:r>
            <a:r>
              <a:rPr lang="ru-RU" sz="1200" dirty="0">
                <a:cs typeface="Calibri"/>
              </a:rPr>
              <a:t>всех</a:t>
            </a:r>
            <a:r>
              <a:rPr lang="ru-RU" sz="1200" spc="-33" dirty="0">
                <a:cs typeface="Calibri"/>
              </a:rPr>
              <a:t> </a:t>
            </a:r>
            <a:r>
              <a:rPr lang="ru-RU" sz="1200" spc="-7" dirty="0">
                <a:cs typeface="Calibri"/>
              </a:rPr>
              <a:t>слайдах</a:t>
            </a:r>
            <a:endParaRPr lang="ru-RU" sz="1200" dirty="0">
              <a:cs typeface="Calibri"/>
            </a:endParaRPr>
          </a:p>
          <a:p>
            <a:pPr marL="87313" marR="639265" indent="-58738">
              <a:spcBef>
                <a:spcPts val="527"/>
              </a:spcBef>
              <a:buChar char="•"/>
              <a:tabLst>
                <a:tab pos="694301" algn="l"/>
              </a:tabLst>
            </a:pPr>
            <a:r>
              <a:rPr lang="ru-RU" sz="1200" dirty="0">
                <a:cs typeface="Calibri"/>
              </a:rPr>
              <a:t>курсив,</a:t>
            </a:r>
            <a:r>
              <a:rPr lang="ru-RU" sz="1200" spc="-27" dirty="0">
                <a:cs typeface="Calibri"/>
              </a:rPr>
              <a:t> </a:t>
            </a:r>
            <a:r>
              <a:rPr lang="ru-RU" sz="1200" spc="-7" dirty="0">
                <a:cs typeface="Calibri"/>
              </a:rPr>
              <a:t>подчеркивание,</a:t>
            </a:r>
            <a:r>
              <a:rPr lang="ru-RU" sz="1200" spc="-30" dirty="0">
                <a:cs typeface="Calibri"/>
              </a:rPr>
              <a:t> </a:t>
            </a:r>
            <a:r>
              <a:rPr lang="ru-RU" sz="1200" dirty="0">
                <a:cs typeface="Calibri"/>
              </a:rPr>
              <a:t>жирный</a:t>
            </a:r>
            <a:r>
              <a:rPr lang="ru-RU" sz="1200" spc="-23" dirty="0">
                <a:cs typeface="Calibri"/>
              </a:rPr>
              <a:t> </a:t>
            </a:r>
            <a:r>
              <a:rPr lang="ru-RU" sz="1200" dirty="0">
                <a:cs typeface="Calibri"/>
              </a:rPr>
              <a:t>шрифт,</a:t>
            </a:r>
            <a:r>
              <a:rPr lang="ru-RU" sz="1200" spc="-33" dirty="0">
                <a:cs typeface="Calibri"/>
              </a:rPr>
              <a:t> </a:t>
            </a:r>
            <a:r>
              <a:rPr lang="ru-RU" sz="1200" dirty="0">
                <a:cs typeface="Calibri"/>
              </a:rPr>
              <a:t>прописные</a:t>
            </a:r>
            <a:r>
              <a:rPr lang="ru-RU" sz="1200" spc="-17" dirty="0">
                <a:cs typeface="Calibri"/>
              </a:rPr>
              <a:t> </a:t>
            </a:r>
            <a:r>
              <a:rPr lang="ru-RU" sz="1200" dirty="0">
                <a:cs typeface="Calibri"/>
              </a:rPr>
              <a:t>буквы</a:t>
            </a:r>
            <a:r>
              <a:rPr lang="ru-RU" sz="1200" spc="-40" dirty="0">
                <a:cs typeface="Calibri"/>
              </a:rPr>
              <a:t> </a:t>
            </a:r>
            <a:r>
              <a:rPr lang="ru-RU" sz="1200" dirty="0">
                <a:cs typeface="Calibri"/>
              </a:rPr>
              <a:t>используются</a:t>
            </a:r>
            <a:r>
              <a:rPr lang="ru-RU" sz="1200" spc="-13" dirty="0">
                <a:cs typeface="Calibri"/>
              </a:rPr>
              <a:t> </a:t>
            </a:r>
            <a:r>
              <a:rPr lang="ru-RU" sz="1200" dirty="0">
                <a:cs typeface="Calibri"/>
              </a:rPr>
              <a:t>для</a:t>
            </a:r>
            <a:r>
              <a:rPr lang="ru-RU" sz="1200" spc="-40" dirty="0">
                <a:cs typeface="Calibri"/>
              </a:rPr>
              <a:t> </a:t>
            </a:r>
            <a:r>
              <a:rPr lang="ru-RU" sz="1200" dirty="0">
                <a:cs typeface="Calibri"/>
              </a:rPr>
              <a:t>выделения</a:t>
            </a:r>
            <a:r>
              <a:rPr lang="ru-RU" sz="1200" spc="-40" dirty="0">
                <a:cs typeface="Calibri"/>
              </a:rPr>
              <a:t> </a:t>
            </a:r>
            <a:r>
              <a:rPr lang="ru-RU" sz="1200" dirty="0">
                <a:cs typeface="Calibri"/>
              </a:rPr>
              <a:t>ключевой</a:t>
            </a:r>
            <a:r>
              <a:rPr lang="ru-RU" sz="1200" spc="-33" dirty="0">
                <a:cs typeface="Calibri"/>
              </a:rPr>
              <a:t> </a:t>
            </a:r>
            <a:r>
              <a:rPr lang="ru-RU" sz="1200" spc="-7" dirty="0">
                <a:cs typeface="Calibri"/>
              </a:rPr>
              <a:t>информации </a:t>
            </a:r>
            <a:r>
              <a:rPr lang="ru-RU" sz="1200" dirty="0">
                <a:cs typeface="Calibri"/>
              </a:rPr>
              <a:t>и </a:t>
            </a:r>
            <a:r>
              <a:rPr lang="ru-RU" sz="1200" spc="-7" dirty="0">
                <a:cs typeface="Calibri"/>
              </a:rPr>
              <a:t>заголовков</a:t>
            </a:r>
            <a:endParaRPr lang="ru-RU" sz="1200" dirty="0">
              <a:cs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156529254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918636" y="329082"/>
            <a:ext cx="8354728" cy="768201"/>
          </a:xfrm>
        </p:spPr>
        <p:txBody>
          <a:bodyPr>
            <a:noAutofit/>
          </a:bodyPr>
          <a:lstStyle/>
          <a:p>
            <a:pPr algn="ctr">
              <a:spcBef>
                <a:spcPts val="600"/>
              </a:spcBef>
            </a:pPr>
            <a:r>
              <a:rPr lang="ru-RU" sz="3200" b="1" dirty="0" smtClean="0">
                <a:solidFill>
                  <a:srgbClr val="002060"/>
                </a:solidFill>
              </a:rPr>
              <a:t>Используемые </a:t>
            </a:r>
            <a:r>
              <a:rPr lang="ru-RU" sz="3200" b="1" dirty="0" err="1" smtClean="0">
                <a:solidFill>
                  <a:srgbClr val="002060"/>
                </a:solidFill>
              </a:rPr>
              <a:t>интернет-ресурсы</a:t>
            </a:r>
            <a:r>
              <a:rPr lang="ru-RU" sz="3200" b="1" dirty="0" smtClean="0">
                <a:solidFill>
                  <a:srgbClr val="002060"/>
                </a:solidFill>
              </a:rPr>
              <a:t/>
            </a:r>
            <a:br>
              <a:rPr lang="ru-RU" sz="3200" b="1" dirty="0" smtClean="0">
                <a:solidFill>
                  <a:srgbClr val="002060"/>
                </a:solidFill>
              </a:rPr>
            </a:br>
            <a:r>
              <a:rPr lang="ru-RU" sz="2400" b="1" dirty="0" smtClean="0">
                <a:solidFill>
                  <a:srgbClr val="002060"/>
                </a:solidFill>
              </a:rPr>
              <a:t>(ссылки активны в режиме просмотра презентации)</a:t>
            </a:r>
            <a:endParaRPr lang="ru-RU" sz="2400" b="1" dirty="0">
              <a:solidFill>
                <a:srgbClr val="002060"/>
              </a:solidFill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524577" y="1296236"/>
            <a:ext cx="10515600" cy="4351338"/>
          </a:xfrm>
        </p:spPr>
        <p:txBody>
          <a:bodyPr/>
          <a:lstStyle/>
          <a:p>
            <a:endParaRPr lang="ru-RU" dirty="0"/>
          </a:p>
          <a:p>
            <a:pPr marL="355600" indent="-355600">
              <a:lnSpc>
                <a:spcPct val="120000"/>
              </a:lnSpc>
              <a:buFont typeface="+mj-lt"/>
              <a:buAutoNum type="arabicPeriod"/>
            </a:pPr>
            <a:r>
              <a:rPr lang="ru-RU" sz="2400" dirty="0" smtClean="0"/>
              <a:t>Полезные материалы для создания </a:t>
            </a:r>
            <a:r>
              <a:rPr lang="ru-RU" sz="2400" dirty="0"/>
              <a:t>эффективной </a:t>
            </a:r>
            <a:r>
              <a:rPr lang="ru-RU" sz="2400" dirty="0" smtClean="0"/>
              <a:t>презентации, ссылка: </a:t>
            </a:r>
            <a:endParaRPr lang="ru-RU" sz="2400" dirty="0"/>
          </a:p>
          <a:p>
            <a:pPr marL="355600" indent="-355600">
              <a:lnSpc>
                <a:spcPct val="120000"/>
              </a:lnSpc>
              <a:buFont typeface="+mj-lt"/>
              <a:buAutoNum type="arabicPeriod"/>
            </a:pPr>
            <a:r>
              <a:rPr lang="ru-RU" sz="2400" dirty="0"/>
              <a:t>Создание презентации в веб-приложении </a:t>
            </a:r>
            <a:r>
              <a:rPr lang="ru-RU" sz="2400" dirty="0" err="1" smtClean="0"/>
              <a:t>PowerPoint</a:t>
            </a:r>
            <a:r>
              <a:rPr lang="ru-RU" sz="2400" dirty="0" smtClean="0"/>
              <a:t>, ссылка: </a:t>
            </a:r>
          </a:p>
          <a:p>
            <a:pPr marL="355600" indent="-355600">
              <a:lnSpc>
                <a:spcPct val="120000"/>
              </a:lnSpc>
              <a:buFont typeface="+mj-lt"/>
              <a:buAutoNum type="arabicPeriod"/>
            </a:pPr>
            <a:r>
              <a:rPr lang="ru-RU" sz="2400" dirty="0" err="1"/>
              <a:t>PowerPoint</a:t>
            </a:r>
            <a:r>
              <a:rPr lang="ru-RU" sz="2400" dirty="0"/>
              <a:t>. Уроки. Решения. Трюки. </a:t>
            </a:r>
            <a:r>
              <a:rPr lang="ru-RU" sz="2400" smtClean="0"/>
              <a:t>Обучение: </a:t>
            </a:r>
            <a:r>
              <a:rPr lang="ru-RU" sz="2400" dirty="0" smtClean="0"/>
              <a:t>ВК-сообщество, ссылка:</a:t>
            </a:r>
          </a:p>
          <a:p>
            <a:pPr marL="355600" indent="-355600">
              <a:lnSpc>
                <a:spcPct val="120000"/>
              </a:lnSpc>
              <a:spcBef>
                <a:spcPts val="100"/>
              </a:spcBef>
              <a:buFont typeface="+mj-lt"/>
              <a:buAutoNum type="arabicPeriod"/>
            </a:pPr>
            <a:r>
              <a:rPr lang="ru-RU" sz="2400" dirty="0"/>
              <a:t>Используйте только качественные </a:t>
            </a:r>
            <a:r>
              <a:rPr lang="ru-RU" sz="2400" dirty="0" smtClean="0"/>
              <a:t>изображения, банк картинок, ссылка: </a:t>
            </a:r>
          </a:p>
          <a:p>
            <a:pPr marL="355600" indent="-355600">
              <a:lnSpc>
                <a:spcPct val="120000"/>
              </a:lnSpc>
              <a:spcBef>
                <a:spcPts val="0"/>
              </a:spcBef>
              <a:buFont typeface="+mj-lt"/>
              <a:buAutoNum type="arabicPeriod"/>
            </a:pPr>
            <a:r>
              <a:rPr lang="ru-RU" sz="2400" dirty="0"/>
              <a:t>Бесплатная </a:t>
            </a:r>
            <a:r>
              <a:rPr lang="ru-RU" sz="2400" dirty="0" err="1"/>
              <a:t>нейросеть</a:t>
            </a:r>
            <a:r>
              <a:rPr lang="ru-RU" sz="2400" dirty="0"/>
              <a:t> </a:t>
            </a:r>
            <a:r>
              <a:rPr lang="ru-RU" sz="2400" dirty="0" err="1"/>
              <a:t>Шедеврум</a:t>
            </a:r>
            <a:r>
              <a:rPr lang="ru-RU" sz="2400" spc="-25" dirty="0" smtClean="0">
                <a:latin typeface="Verdana"/>
                <a:cs typeface="Verdana"/>
              </a:rPr>
              <a:t> </a:t>
            </a:r>
            <a:r>
              <a:rPr lang="ru-RU" sz="2400" dirty="0" smtClean="0"/>
              <a:t>от </a:t>
            </a:r>
            <a:r>
              <a:rPr lang="ru-RU" sz="2400" dirty="0" err="1" smtClean="0"/>
              <a:t>Yandex</a:t>
            </a:r>
            <a:r>
              <a:rPr lang="ru-RU" sz="2400" dirty="0" smtClean="0"/>
              <a:t>, ссылка:</a:t>
            </a:r>
          </a:p>
          <a:p>
            <a:pPr marL="355600" indent="-355600">
              <a:lnSpc>
                <a:spcPct val="120000"/>
              </a:lnSpc>
              <a:spcBef>
                <a:spcPts val="0"/>
              </a:spcBef>
              <a:buFont typeface="+mj-lt"/>
              <a:buAutoNum type="arabicPeriod"/>
            </a:pPr>
            <a:r>
              <a:rPr lang="ru-RU" sz="2400" dirty="0" smtClean="0"/>
              <a:t>Удаление фона с изображений онлайн, ссылка:  </a:t>
            </a:r>
            <a:endParaRPr lang="ru-RU" sz="2400" dirty="0"/>
          </a:p>
          <a:p>
            <a:pPr marL="0" indent="0">
              <a:lnSpc>
                <a:spcPct val="100000"/>
              </a:lnSpc>
              <a:spcBef>
                <a:spcPts val="100"/>
              </a:spcBef>
              <a:buNone/>
            </a:pPr>
            <a:endParaRPr lang="ru-RU" sz="2400" dirty="0"/>
          </a:p>
          <a:p>
            <a:pPr marL="0" indent="0">
              <a:buNone/>
            </a:pPr>
            <a:r>
              <a:rPr lang="ru-RU" sz="2400" dirty="0" smtClean="0"/>
              <a:t> </a:t>
            </a:r>
            <a:endParaRPr lang="ru-RU" sz="2400" dirty="0"/>
          </a:p>
          <a:p>
            <a:pPr marL="0" indent="0">
              <a:buNone/>
            </a:pPr>
            <a:endParaRPr lang="ru-RU" sz="2400" dirty="0"/>
          </a:p>
          <a:p>
            <a:pPr marL="0" indent="0">
              <a:buNone/>
            </a:pPr>
            <a:endParaRPr lang="ru-RU" dirty="0"/>
          </a:p>
        </p:txBody>
      </p:sp>
      <p:sp>
        <p:nvSpPr>
          <p:cNvPr id="5" name="Управляющая кнопка: далее 4">
            <a:hlinkClick r:id="rId2" highlightClick="1"/>
          </p:cNvPr>
          <p:cNvSpPr/>
          <p:nvPr/>
        </p:nvSpPr>
        <p:spPr>
          <a:xfrm>
            <a:off x="10381646" y="1867300"/>
            <a:ext cx="720000" cy="360000"/>
          </a:xfrm>
          <a:prstGeom prst="actionButtonForwardNex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6" name="Управляющая кнопка: далее 5">
            <a:hlinkClick r:id="rId3" highlightClick="1"/>
          </p:cNvPr>
          <p:cNvSpPr/>
          <p:nvPr/>
        </p:nvSpPr>
        <p:spPr>
          <a:xfrm>
            <a:off x="9163249" y="2473692"/>
            <a:ext cx="720000" cy="360000"/>
          </a:xfrm>
          <a:prstGeom prst="actionButtonForwardNex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7" name="Управляющая кнопка: далее 6">
            <a:hlinkClick r:id="rId4" highlightClick="1"/>
          </p:cNvPr>
          <p:cNvSpPr/>
          <p:nvPr/>
        </p:nvSpPr>
        <p:spPr>
          <a:xfrm>
            <a:off x="10350912" y="3008661"/>
            <a:ext cx="720000" cy="360000"/>
          </a:xfrm>
          <a:prstGeom prst="actionButtonForwardNex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8" name="Управляющая кнопка: далее 7">
            <a:hlinkClick r:id="rId5" highlightClick="1"/>
          </p:cNvPr>
          <p:cNvSpPr/>
          <p:nvPr/>
        </p:nvSpPr>
        <p:spPr>
          <a:xfrm>
            <a:off x="10481911" y="3471905"/>
            <a:ext cx="720000" cy="360000"/>
          </a:xfrm>
          <a:prstGeom prst="actionButtonForwardNex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9" name="Управляющая кнопка: далее 8">
            <a:hlinkClick r:id="rId6" highlightClick="1"/>
          </p:cNvPr>
          <p:cNvSpPr/>
          <p:nvPr/>
        </p:nvSpPr>
        <p:spPr>
          <a:xfrm>
            <a:off x="7844591" y="3920263"/>
            <a:ext cx="720000" cy="360000"/>
          </a:xfrm>
          <a:prstGeom prst="actionButtonForwardNex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1" name="Управляющая кнопка: далее 10">
            <a:hlinkClick r:id="rId7" highlightClick="1"/>
          </p:cNvPr>
          <p:cNvSpPr/>
          <p:nvPr/>
        </p:nvSpPr>
        <p:spPr>
          <a:xfrm>
            <a:off x="7257447" y="4379739"/>
            <a:ext cx="720000" cy="360000"/>
          </a:xfrm>
          <a:prstGeom prst="actionButtonForwardNex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47473535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object 2"/>
          <p:cNvSpPr/>
          <p:nvPr/>
        </p:nvSpPr>
        <p:spPr>
          <a:xfrm>
            <a:off x="283463" y="301752"/>
            <a:ext cx="11626427" cy="6247553"/>
          </a:xfrm>
          <a:custGeom>
            <a:avLst/>
            <a:gdLst/>
            <a:ahLst/>
            <a:cxnLst/>
            <a:rect l="l" t="t" r="r" b="b"/>
            <a:pathLst>
              <a:path w="17439640" h="9371330">
                <a:moveTo>
                  <a:pt x="17439132" y="0"/>
                </a:moveTo>
                <a:lnTo>
                  <a:pt x="0" y="0"/>
                </a:lnTo>
                <a:lnTo>
                  <a:pt x="0" y="9371076"/>
                </a:lnTo>
                <a:lnTo>
                  <a:pt x="17439132" y="9371076"/>
                </a:lnTo>
                <a:lnTo>
                  <a:pt x="17439132" y="0"/>
                </a:lnTo>
                <a:close/>
              </a:path>
            </a:pathLst>
          </a:custGeom>
          <a:solidFill>
            <a:srgbClr val="F4F4F4"/>
          </a:solidFill>
        </p:spPr>
        <p:txBody>
          <a:bodyPr wrap="square" lIns="0" tIns="0" rIns="0" bIns="0" rtlCol="0"/>
          <a:lstStyle/>
          <a:p>
            <a:endParaRPr sz="1200"/>
          </a:p>
        </p:txBody>
      </p:sp>
      <p:sp>
        <p:nvSpPr>
          <p:cNvPr id="2" name="Прямоугольник 1"/>
          <p:cNvSpPr/>
          <p:nvPr/>
        </p:nvSpPr>
        <p:spPr>
          <a:xfrm>
            <a:off x="2617128" y="2469158"/>
            <a:ext cx="6960560" cy="92333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5400" b="1" dirty="0">
                <a:solidFill>
                  <a:schemeClr val="accent5">
                    <a:lumMod val="75000"/>
                  </a:schemeClr>
                </a:solidFill>
                <a:latin typeface="Century Gothic" panose="020B0502020202020204" pitchFamily="34" charset="0"/>
              </a:rPr>
              <a:t>Удачных </a:t>
            </a:r>
            <a:r>
              <a:rPr lang="ru-RU" sz="5400" b="1" dirty="0" smtClean="0">
                <a:solidFill>
                  <a:schemeClr val="accent5">
                    <a:lumMod val="75000"/>
                  </a:schemeClr>
                </a:solidFill>
                <a:latin typeface="Century Gothic" panose="020B0502020202020204" pitchFamily="34" charset="0"/>
              </a:rPr>
              <a:t>проектов!</a:t>
            </a:r>
            <a:endParaRPr lang="ru-RU" sz="5400" dirty="0">
              <a:solidFill>
                <a:schemeClr val="accent5">
                  <a:lumMod val="7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1608713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=""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1115</TotalTime>
  <Words>1146</Words>
  <Application>Microsoft Office PowerPoint</Application>
  <PresentationFormat>Произвольный</PresentationFormat>
  <Paragraphs>287</Paragraphs>
  <Slides>25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25</vt:i4>
      </vt:variant>
    </vt:vector>
  </HeadingPairs>
  <TitlesOfParts>
    <vt:vector size="26" baseType="lpstr">
      <vt:lpstr>Тема Office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Рекомендации по использованию цвета в презентации. Пример</vt:lpstr>
      <vt:lpstr>Презентация PowerPoint</vt:lpstr>
      <vt:lpstr>Презентация PowerPoint</vt:lpstr>
      <vt:lpstr>Презентация PowerPoint</vt:lpstr>
      <vt:lpstr>Презентация PowerPoint</vt:lpstr>
      <vt:lpstr>Правила использования шрифтов</vt:lpstr>
      <vt:lpstr>Презентация PowerPoint</vt:lpstr>
      <vt:lpstr>Презентация PowerPoint</vt:lpstr>
      <vt:lpstr>Презентация PowerPoint</vt:lpstr>
      <vt:lpstr>Полезные сочетания клавиш</vt:lpstr>
      <vt:lpstr>Заключение. Чек-лист правил и требований к оформлению презентацийСС</vt:lpstr>
      <vt:lpstr>Используемые интернет-ресурсы (ссылки активны в режиме просмотра презентации)</vt:lpstr>
      <vt:lpstr>Презентация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Пользователь Windows</dc:creator>
  <cp:lastModifiedBy>Дом</cp:lastModifiedBy>
  <cp:revision>269</cp:revision>
  <cp:lastPrinted>2025-03-26T03:48:42Z</cp:lastPrinted>
  <dcterms:created xsi:type="dcterms:W3CDTF">2025-03-24T19:05:14Z</dcterms:created>
  <dcterms:modified xsi:type="dcterms:W3CDTF">2026-01-07T12:27:25Z</dcterms:modified>
</cp:coreProperties>
</file>