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BB2F5-4D6A-4682-BCA6-23A02524BF39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F25E1-2AD8-46EF-8CB6-4C3BB474F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0.jpeg"/><Relationship Id="rId7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12.jpeg"/><Relationship Id="rId10" Type="http://schemas.openxmlformats.org/officeDocument/2006/relationships/image" Target="../media/image5.jpeg"/><Relationship Id="rId4" Type="http://schemas.openxmlformats.org/officeDocument/2006/relationships/image" Target="../media/image11.jpeg"/><Relationship Id="rId9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4.jpeg"/><Relationship Id="rId7" Type="http://schemas.openxmlformats.org/officeDocument/2006/relationships/image" Target="../media/image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6.jpeg"/><Relationship Id="rId5" Type="http://schemas.openxmlformats.org/officeDocument/2006/relationships/image" Target="../media/image16.jpeg"/><Relationship Id="rId10" Type="http://schemas.openxmlformats.org/officeDocument/2006/relationships/image" Target="../media/image5.jpeg"/><Relationship Id="rId4" Type="http://schemas.openxmlformats.org/officeDocument/2006/relationships/image" Target="../media/image15.jpeg"/><Relationship Id="rId9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9.jpeg"/><Relationship Id="rId7" Type="http://schemas.openxmlformats.org/officeDocument/2006/relationships/image" Target="../media/image2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5.jpeg"/><Relationship Id="rId5" Type="http://schemas.openxmlformats.org/officeDocument/2006/relationships/image" Target="../media/image21.jpeg"/><Relationship Id="rId10" Type="http://schemas.openxmlformats.org/officeDocument/2006/relationships/image" Target="../media/image4.gif"/><Relationship Id="rId4" Type="http://schemas.openxmlformats.org/officeDocument/2006/relationships/image" Target="../media/image20.jpeg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узб. кишла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620688"/>
            <a:ext cx="4814908" cy="646331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ru-RU" sz="40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Солнечный Узбекистан</a:t>
            </a:r>
            <a:endParaRPr lang="ru-RU" sz="40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6" name="Рисунок 5" descr="116158447_Kolobo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45227">
            <a:off x="7776967" y="5361619"/>
            <a:ext cx="1237999" cy="1213239"/>
          </a:xfrm>
          <a:prstGeom prst="rect">
            <a:avLst/>
          </a:prstGeom>
        </p:spPr>
      </p:pic>
      <p:pic>
        <p:nvPicPr>
          <p:cNvPr id="7" name="Рисунок 6" descr="full_beDv2Al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024575">
            <a:off x="281321" y="3393374"/>
            <a:ext cx="1413636" cy="13407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017" y="4365104"/>
            <a:ext cx="57764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Я узнала тебя, Колобок! Ты из России!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Будем знакомы – я Катлама. По вашему – лепёшка.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Приветствую тебя на моей Родине. Тебя испекла бабка,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и меня испекла буви – так звучит слово бабушка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на узбекском языке.</a:t>
            </a:r>
            <a:endParaRPr lang="ru-RU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1960" y="6211669"/>
            <a:ext cx="3811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Привет, Катлама! Значит, ты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национальный узбекский Колобок!</a:t>
            </a:r>
            <a:endParaRPr lang="ru-RU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2" name="Рисунок 11" descr="glaz-animatsionnaya-kartinka-028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354378">
            <a:off x="413590" y="3788325"/>
            <a:ext cx="1143000" cy="196265"/>
          </a:xfrm>
          <a:prstGeom prst="rect">
            <a:avLst/>
          </a:prstGeom>
        </p:spPr>
      </p:pic>
      <p:pic>
        <p:nvPicPr>
          <p:cNvPr id="9" name="Рисунок 8" descr="узб. тюбетейк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232050">
            <a:off x="221994" y="2930220"/>
            <a:ext cx="1493777" cy="875357"/>
          </a:xfrm>
          <a:prstGeom prst="rect">
            <a:avLst/>
          </a:prstGeom>
        </p:spPr>
      </p:pic>
      <p:pic>
        <p:nvPicPr>
          <p:cNvPr id="13" name="Рисунок 12" descr="7d15d0e72c2f3cd1661e014f9df489e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913030">
            <a:off x="529416" y="3960525"/>
            <a:ext cx="1075576" cy="731215"/>
          </a:xfrm>
          <a:prstGeom prst="rect">
            <a:avLst/>
          </a:prstGeom>
        </p:spPr>
      </p:pic>
      <p:pic>
        <p:nvPicPr>
          <p:cNvPr id="14" name="Рисунок 13" descr="Uzbekistan flag-XXL-anim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23728" y="2060848"/>
            <a:ext cx="842087" cy="45759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збеекистан Сырдарь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full_beDv2AlT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024575">
            <a:off x="353330" y="4617510"/>
            <a:ext cx="1413636" cy="1340768"/>
          </a:xfrm>
          <a:prstGeom prst="rect">
            <a:avLst/>
          </a:prstGeom>
        </p:spPr>
      </p:pic>
      <p:pic>
        <p:nvPicPr>
          <p:cNvPr id="7" name="Рисунок 6" descr="116158447_Kolobok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45227">
            <a:off x="7509346" y="3057363"/>
            <a:ext cx="1237999" cy="12132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11760" y="332656"/>
            <a:ext cx="4895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Величавая Сырдарья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glaz-animatsionnaya-kartinka-028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354378">
            <a:off x="554967" y="4943439"/>
            <a:ext cx="1211417" cy="267822"/>
          </a:xfrm>
          <a:prstGeom prst="rect">
            <a:avLst/>
          </a:prstGeom>
        </p:spPr>
      </p:pic>
      <p:pic>
        <p:nvPicPr>
          <p:cNvPr id="6" name="Рисунок 5" descr="узб. тюбетейк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232050">
            <a:off x="221995" y="4154356"/>
            <a:ext cx="1493777" cy="875357"/>
          </a:xfrm>
          <a:prstGeom prst="rect">
            <a:avLst/>
          </a:prstGeom>
        </p:spPr>
      </p:pic>
      <p:pic>
        <p:nvPicPr>
          <p:cNvPr id="12" name="Рисунок 11" descr="7d15d0e72c2f3cd1661e014f9df489e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913030">
            <a:off x="608363" y="5123809"/>
            <a:ext cx="1196184" cy="8132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43526" y="1772816"/>
            <a:ext cx="2900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Твоя река очень красива,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как и моя любимая Нерль!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25187" y="5301208"/>
            <a:ext cx="37999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</a:rPr>
              <a:t>Да! У неё ещё есть подружка</a:t>
            </a:r>
          </a:p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</a:rPr>
              <a:t>Амударья! Это самые большие реки </a:t>
            </a:r>
          </a:p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</a:rPr>
              <a:t>моей Родины!</a:t>
            </a:r>
            <a:endParaRPr lang="ru-RU" dirty="0">
              <a:ln>
                <a:solidFill>
                  <a:srgbClr val="002060"/>
                </a:solidFill>
              </a:ln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443698_original.jpg"/>
          <p:cNvPicPr>
            <a:picLocks noChangeAspect="1"/>
          </p:cNvPicPr>
          <p:nvPr/>
        </p:nvPicPr>
        <p:blipFill>
          <a:blip r:embed="rId3" cstate="print"/>
          <a:srcRect r="16262"/>
          <a:stretch>
            <a:fillRect/>
          </a:stretch>
        </p:blipFill>
        <p:spPr>
          <a:xfrm>
            <a:off x="395536" y="188640"/>
            <a:ext cx="3707904" cy="332098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26" name="Picture 2" descr="https://avatars.mds.yandex.net/get-pdb/25978/ee5254d1-5172-40d6-8956-53f0602d4b5d/s1200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88640"/>
            <a:ext cx="2733768" cy="32708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9" name="Рисунок 8" descr="ичиги узбекски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1412776"/>
            <a:ext cx="1728192" cy="16183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48131" y="3068960"/>
            <a:ext cx="1848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Ичиги-узбекская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обувь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1" name="Рисунок 10" descr="116158447_Kolobok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280589">
            <a:off x="361626" y="4984801"/>
            <a:ext cx="1237999" cy="1213239"/>
          </a:xfrm>
          <a:prstGeom prst="rect">
            <a:avLst/>
          </a:prstGeom>
        </p:spPr>
      </p:pic>
      <p:pic>
        <p:nvPicPr>
          <p:cNvPr id="13" name="Рисунок 12" descr="full_beDv2AlT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024575">
            <a:off x="7194090" y="3825421"/>
            <a:ext cx="1413636" cy="1340768"/>
          </a:xfrm>
          <a:prstGeom prst="rect">
            <a:avLst/>
          </a:prstGeom>
        </p:spPr>
      </p:pic>
      <p:pic>
        <p:nvPicPr>
          <p:cNvPr id="12" name="Рисунок 11" descr="7d15d0e72c2f3cd1661e014f9df489e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5107" y="4331721"/>
            <a:ext cx="1196184" cy="813209"/>
          </a:xfrm>
          <a:prstGeom prst="rect">
            <a:avLst/>
          </a:prstGeom>
        </p:spPr>
      </p:pic>
      <p:pic>
        <p:nvPicPr>
          <p:cNvPr id="15" name="Рисунок 14" descr="glaz-animatsionnaya-kartinka-0281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238303">
            <a:off x="7244396" y="4142033"/>
            <a:ext cx="1211417" cy="275898"/>
          </a:xfrm>
          <a:prstGeom prst="rect">
            <a:avLst/>
          </a:prstGeom>
        </p:spPr>
      </p:pic>
      <p:pic>
        <p:nvPicPr>
          <p:cNvPr id="14" name="Рисунок 13" descr="узб. тюбетейка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38306">
            <a:off x="7203676" y="3356249"/>
            <a:ext cx="1493777" cy="87535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4221088"/>
            <a:ext cx="2521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Как красиво одевается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твой народ, Катлама!</a:t>
            </a:r>
            <a:endParaRPr lang="ru-RU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53594" y="5301208"/>
            <a:ext cx="35904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Да! У нас очень красивая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одежда и обувь с национальным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узбекским орнаментом!</a:t>
            </a:r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ig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3 узб. орнамен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5" y="1340768"/>
            <a:ext cx="2880320" cy="1975288"/>
          </a:xfrm>
          <a:prstGeom prst="roundRect">
            <a:avLst/>
          </a:prstGeom>
          <a:ln>
            <a:solidFill>
              <a:srgbClr val="FFFF00"/>
            </a:solidFill>
          </a:ln>
        </p:spPr>
      </p:pic>
      <p:pic>
        <p:nvPicPr>
          <p:cNvPr id="6" name="Рисунок 5" descr="куклы узб.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836712"/>
            <a:ext cx="2857322" cy="2016223"/>
          </a:xfrm>
          <a:prstGeom prst="roundRect">
            <a:avLst/>
          </a:prstGeom>
          <a:ln>
            <a:solidFill>
              <a:srgbClr val="FFFF00"/>
            </a:solidFill>
          </a:ln>
        </p:spPr>
      </p:pic>
      <p:pic>
        <p:nvPicPr>
          <p:cNvPr id="7" name="Рисунок 6" descr="узб. посуда ручной работ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4149080"/>
            <a:ext cx="3005796" cy="2053579"/>
          </a:xfrm>
          <a:prstGeom prst="roundRect">
            <a:avLst/>
          </a:prstGeom>
          <a:ln>
            <a:solidFill>
              <a:srgbClr val="FFFF00"/>
            </a:solidFill>
          </a:ln>
        </p:spPr>
      </p:pic>
      <p:pic>
        <p:nvPicPr>
          <p:cNvPr id="8" name="Рисунок 7" descr="узб. резьба по дереву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6056" y="3356992"/>
            <a:ext cx="2753402" cy="1964839"/>
          </a:xfrm>
          <a:prstGeom prst="roundRect">
            <a:avLst/>
          </a:prstGeom>
          <a:ln>
            <a:solidFill>
              <a:srgbClr val="FFFF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555776" y="0"/>
            <a:ext cx="51103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Полюбуйся, Колобок, всё это делают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народные умельцы Узбекистана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0" name="Рисунок 9" descr="116158447_Kolobok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8104" y="5661248"/>
            <a:ext cx="1003838" cy="983761"/>
          </a:xfrm>
          <a:prstGeom prst="rect">
            <a:avLst/>
          </a:prstGeom>
        </p:spPr>
      </p:pic>
      <p:pic>
        <p:nvPicPr>
          <p:cNvPr id="14" name="Рисунок 13" descr="full_beDv2AlT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024575">
            <a:off x="757126" y="987032"/>
            <a:ext cx="1021360" cy="968712"/>
          </a:xfrm>
          <a:prstGeom prst="rect">
            <a:avLst/>
          </a:prstGeom>
        </p:spPr>
      </p:pic>
      <p:pic>
        <p:nvPicPr>
          <p:cNvPr id="13" name="Рисунок 12" descr="glaz-animatsionnaya-kartinka-0281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21418164">
            <a:off x="834996" y="1197759"/>
            <a:ext cx="816446" cy="198715"/>
          </a:xfrm>
          <a:prstGeom prst="rect">
            <a:avLst/>
          </a:prstGeom>
        </p:spPr>
      </p:pic>
      <p:pic>
        <p:nvPicPr>
          <p:cNvPr id="12" name="Рисунок 11" descr="узб. тюбетейка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09459">
            <a:off x="706534" y="661879"/>
            <a:ext cx="1000735" cy="586433"/>
          </a:xfrm>
          <a:prstGeom prst="rect">
            <a:avLst/>
          </a:prstGeom>
        </p:spPr>
      </p:pic>
      <p:pic>
        <p:nvPicPr>
          <p:cNvPr id="11" name="Рисунок 10" descr="7d15d0e72c2f3cd1661e014f9df489e8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179607">
            <a:off x="894828" y="1381581"/>
            <a:ext cx="903190" cy="61402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00192" y="2852936"/>
            <a:ext cx="2137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Национальные куклы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112" y="5301208"/>
            <a:ext cx="1737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Резьба по дереву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31640" y="6165304"/>
            <a:ext cx="2262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 Посуда ручной работы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95736" y="3284984"/>
            <a:ext cx="2026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Узбекский орнамент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6216" y="5949280"/>
            <a:ext cx="1951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Да! Глаз не отвести!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ig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парварда сладкие подушечки узб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476672"/>
            <a:ext cx="2448272" cy="1779270"/>
          </a:xfrm>
          <a:prstGeom prst="ellipse">
            <a:avLst/>
          </a:prstGeom>
          <a:ln w="57150">
            <a:solidFill>
              <a:srgbClr val="FFFF00"/>
            </a:solidFill>
          </a:ln>
        </p:spPr>
      </p:pic>
      <p:pic>
        <p:nvPicPr>
          <p:cNvPr id="6" name="Рисунок 5" descr="пашмак узб. сладост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76672"/>
            <a:ext cx="2448272" cy="1792039"/>
          </a:xfrm>
          <a:prstGeom prst="ellipse">
            <a:avLst/>
          </a:prstGeom>
          <a:ln w="57150">
            <a:solidFill>
              <a:srgbClr val="FFFF00"/>
            </a:solidFill>
          </a:ln>
        </p:spPr>
      </p:pic>
      <p:pic>
        <p:nvPicPr>
          <p:cNvPr id="7" name="Рисунок 6" descr="узб. халв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2852936"/>
            <a:ext cx="2426936" cy="1872208"/>
          </a:xfrm>
          <a:prstGeom prst="ellipse">
            <a:avLst/>
          </a:prstGeom>
          <a:ln w="57150">
            <a:solidFill>
              <a:srgbClr val="FFFF00"/>
            </a:solidFill>
          </a:ln>
        </p:spPr>
      </p:pic>
      <p:pic>
        <p:nvPicPr>
          <p:cNvPr id="8" name="Рисунок 7" descr="хаштак-орехи в сухофруктах узб.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47665" y="2852936"/>
            <a:ext cx="2520280" cy="1858714"/>
          </a:xfrm>
          <a:prstGeom prst="ellipse">
            <a:avLst/>
          </a:prstGeom>
          <a:ln w="57150">
            <a:solidFill>
              <a:srgbClr val="FFFF00"/>
            </a:solidFill>
          </a:ln>
        </p:spPr>
      </p:pic>
      <p:pic>
        <p:nvPicPr>
          <p:cNvPr id="9" name="Рисунок 8" descr="116158447_Kolobok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845227">
            <a:off x="7025664" y="4748174"/>
            <a:ext cx="1570006" cy="1538605"/>
          </a:xfrm>
          <a:prstGeom prst="rect">
            <a:avLst/>
          </a:prstGeom>
        </p:spPr>
      </p:pic>
      <p:pic>
        <p:nvPicPr>
          <p:cNvPr id="13" name="Рисунок 12" descr="full_beDv2AlT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024575">
            <a:off x="281322" y="4761526"/>
            <a:ext cx="1413636" cy="1340768"/>
          </a:xfrm>
          <a:prstGeom prst="rect">
            <a:avLst/>
          </a:prstGeom>
        </p:spPr>
      </p:pic>
      <p:pic>
        <p:nvPicPr>
          <p:cNvPr id="10" name="Рисунок 9" descr="7d15d0e72c2f3cd1661e014f9df489e8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913030">
            <a:off x="464347" y="5267824"/>
            <a:ext cx="1196184" cy="813209"/>
          </a:xfrm>
          <a:prstGeom prst="rect">
            <a:avLst/>
          </a:prstGeom>
        </p:spPr>
      </p:pic>
      <p:pic>
        <p:nvPicPr>
          <p:cNvPr id="12" name="Рисунок 11" descr="glaz-animatsionnaya-kartinka-0281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21354378">
            <a:off x="338941" y="5087456"/>
            <a:ext cx="1211417" cy="267822"/>
          </a:xfrm>
          <a:prstGeom prst="rect">
            <a:avLst/>
          </a:prstGeom>
        </p:spPr>
      </p:pic>
      <p:pic>
        <p:nvPicPr>
          <p:cNvPr id="11" name="Рисунок 10" descr="узб. тюбетейка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232050">
            <a:off x="217308" y="4361856"/>
            <a:ext cx="1329014" cy="77880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11760" y="0"/>
            <a:ext cx="4912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</a:rPr>
              <a:t>Национальные узбекские сладости</a:t>
            </a:r>
            <a:endParaRPr lang="ru-RU" sz="2400" b="1" dirty="0">
              <a:ln>
                <a:solidFill>
                  <a:srgbClr val="7030A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355" y="5949280"/>
            <a:ext cx="4804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Это тебе от меня на дорожку, Колобок!</a:t>
            </a:r>
          </a:p>
          <a:p>
            <a:pPr algn="ctr"/>
            <a:r>
              <a:rPr lang="ru-RU" sz="16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Угощайся и вспоминай мой солнечный Узбекистан!</a:t>
            </a:r>
            <a:endParaRPr lang="ru-RU" sz="16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2276872"/>
            <a:ext cx="2903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Парварда-сладкие подушечки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19672" y="4725144"/>
            <a:ext cx="2730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Хаштак-орехи в сухофруктах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40152" y="2276872"/>
            <a:ext cx="17744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Пашмак-сладость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20072" y="4725144"/>
            <a:ext cx="16291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Узбекская халва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16158447_Kolobo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4077072"/>
            <a:ext cx="1570006" cy="1538605"/>
          </a:xfrm>
          <a:prstGeom prst="rect">
            <a:avLst/>
          </a:prstGeom>
        </p:spPr>
      </p:pic>
      <p:pic>
        <p:nvPicPr>
          <p:cNvPr id="10" name="Рисунок 9" descr="full_beDv2Al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024575">
            <a:off x="7628554" y="2673293"/>
            <a:ext cx="1413636" cy="1340768"/>
          </a:xfrm>
          <a:prstGeom prst="rect">
            <a:avLst/>
          </a:prstGeom>
        </p:spPr>
      </p:pic>
      <p:pic>
        <p:nvPicPr>
          <p:cNvPr id="8" name="Рисунок 7" descr="glaz-animatsionnaya-kartinka-028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40352" y="2996952"/>
            <a:ext cx="1211417" cy="299467"/>
          </a:xfrm>
          <a:prstGeom prst="rect">
            <a:avLst/>
          </a:prstGeom>
        </p:spPr>
      </p:pic>
      <p:pic>
        <p:nvPicPr>
          <p:cNvPr id="6" name="Рисунок 5" descr="7d15d0e72c2f3cd1661e014f9df489e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230528">
            <a:off x="7901594" y="3212807"/>
            <a:ext cx="1015801" cy="690578"/>
          </a:xfrm>
          <a:prstGeom prst="rect">
            <a:avLst/>
          </a:prstGeom>
        </p:spPr>
      </p:pic>
      <p:pic>
        <p:nvPicPr>
          <p:cNvPr id="7" name="Рисунок 6" descr="узб. тюбетей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415469">
            <a:off x="7524937" y="2309125"/>
            <a:ext cx="1617338" cy="7788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4" y="260648"/>
            <a:ext cx="2650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Пора домой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780928"/>
            <a:ext cx="55304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Спасибо тебе, Катлама, за всё!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Я навсегда запомню красоту твоей Родины!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Она так же хороша, как и моя Россия! А эти узбекские маки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всегда будут стоять у меня перед глазами! И за тюбетейку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спасибо!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11760" y="544522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Жду на премьеру спектакля с моим участием,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где я расскажу тебе о красоте России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и её Владимирском крае!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14" name="Рисунок 13" descr="узб. тюбетей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949853">
            <a:off x="879629" y="3825891"/>
            <a:ext cx="1546061" cy="7788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12711" y="4005064"/>
            <a:ext cx="21312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Тебе очень идёт</a:t>
            </a:r>
          </a:p>
          <a:p>
            <a:pPr algn="ctr"/>
            <a:r>
              <a:rPr lang="ru-RU" sz="1600" b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узбекская тюбетейка!</a:t>
            </a:r>
          </a:p>
          <a:p>
            <a:pPr algn="ctr"/>
            <a:r>
              <a:rPr lang="ru-RU" sz="1600" b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До встречи, Колобок!</a:t>
            </a:r>
            <a:endParaRPr lang="ru-RU" sz="1600" b="1" dirty="0">
              <a:ln>
                <a:solidFill>
                  <a:srgbClr val="C00000"/>
                </a:solidFill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241</Words>
  <Application>Microsoft Office PowerPoint</Application>
  <PresentationFormat>Экран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Antonina</dc:creator>
  <cp:lastModifiedBy>Antonina</cp:lastModifiedBy>
  <cp:revision>32</cp:revision>
  <dcterms:created xsi:type="dcterms:W3CDTF">2019-12-24T15:18:55Z</dcterms:created>
  <dcterms:modified xsi:type="dcterms:W3CDTF">2020-02-08T13:34:08Z</dcterms:modified>
</cp:coreProperties>
</file>