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2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71" r:id="rId6"/>
    <p:sldId id="277" r:id="rId7"/>
    <p:sldId id="278" r:id="rId8"/>
    <p:sldId id="280" r:id="rId9"/>
    <p:sldId id="262" r:id="rId10"/>
    <p:sldId id="264" r:id="rId11"/>
    <p:sldId id="265" r:id="rId12"/>
    <p:sldId id="266" r:id="rId13"/>
    <p:sldId id="267" r:id="rId14"/>
    <p:sldId id="282" r:id="rId15"/>
    <p:sldId id="268" r:id="rId16"/>
    <p:sldId id="273" r:id="rId17"/>
    <p:sldId id="275" r:id="rId18"/>
    <p:sldId id="274" r:id="rId19"/>
    <p:sldId id="276" r:id="rId20"/>
    <p:sldId id="283" r:id="rId21"/>
    <p:sldId id="284" r:id="rId22"/>
    <p:sldId id="285" r:id="rId23"/>
    <p:sldId id="28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2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6.png"/><Relationship Id="rId4" Type="http://schemas.openxmlformats.org/officeDocument/2006/relationships/image" Target="../media/image2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6.png"/><Relationship Id="rId5" Type="http://schemas.openxmlformats.org/officeDocument/2006/relationships/image" Target="../media/image23.gif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564904"/>
            <a:ext cx="8640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Batang" pitchFamily="18" charset="-127"/>
              </a:rPr>
              <a:t>Дорогами войны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53583" y="5015355"/>
            <a:ext cx="6198360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Учитель начальных классов</a:t>
            </a:r>
          </a:p>
          <a:p>
            <a:pPr algn="r"/>
            <a:r>
              <a:rPr lang="ru-RU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i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Гулюк</a:t>
            </a:r>
            <a:r>
              <a:rPr lang="ru-RU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Н.И. </a:t>
            </a:r>
          </a:p>
          <a:p>
            <a:pPr algn="r"/>
            <a:r>
              <a:rPr lang="ru-RU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СОШ № 9 </a:t>
            </a:r>
          </a:p>
          <a:p>
            <a:pPr algn="r"/>
            <a:r>
              <a:rPr lang="ru-RU" i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САХА (Якутия)</a:t>
            </a:r>
          </a:p>
          <a:p>
            <a:pPr algn="r"/>
            <a:r>
              <a:rPr lang="ru-RU" i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i="1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Нерюнгринский</a:t>
            </a:r>
            <a:r>
              <a:rPr lang="ru-RU" i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р-он, </a:t>
            </a:r>
            <a:r>
              <a:rPr lang="ru-RU" i="1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п.Чульман</a:t>
            </a:r>
            <a:endParaRPr lang="ru-RU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620688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Внеклассное занятие,  посвященное 73- ой годовщине </a:t>
            </a:r>
          </a:p>
          <a:p>
            <a:pPr algn="ctr"/>
            <a:r>
              <a:rPr lang="ru-RU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Великой Отечественной войны.</a:t>
            </a:r>
          </a:p>
        </p:txBody>
      </p:sp>
    </p:spTree>
    <p:extLst>
      <p:ext uri="{BB962C8B-B14F-4D97-AF65-F5344CB8AC3E}">
        <p14:creationId xmlns:p14="http://schemas.microsoft.com/office/powerpoint/2010/main" val="64745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wipe/>
        <p:sndAc>
          <p:stSnd>
            <p:snd r:embed="rId2" name="explode.wav"/>
          </p:stSnd>
        </p:sndAc>
      </p:transition>
    </mc:Choice>
    <mc:Fallback xmlns="">
      <p:transition spd="slow">
        <p:wipe/>
        <p:sndAc>
          <p:stSnd>
            <p:snd r:embed="rId4" name="explo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Kt23EfbJ052U_iurii-levit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388" y="463984"/>
            <a:ext cx="6448286" cy="5930031"/>
          </a:xfrm>
          <a:prstGeom prst="rect">
            <a:avLst/>
          </a:prstGeom>
          <a:noFill/>
          <a:effectLst>
            <a:outerShdw blurRad="914400" dist="50800" dir="21540000" sx="116000" sy="116000" algn="ctr" rotWithShape="0">
              <a:srgbClr val="000000">
                <a:alpha val="6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Левитан - начало войн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6075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2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Ансамбль под управлением А.Александрова - Священная война (mp3ostrov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1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Администратор\Desktop\9мая\1612-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2868"/>
            <a:ext cx="8712968" cy="6207254"/>
          </a:xfrm>
          <a:prstGeom prst="rect">
            <a:avLst/>
          </a:prstGeom>
          <a:noFill/>
          <a:effectLst>
            <a:outerShdw blurRad="482600" dist="177800" dir="16620000" sx="99000" sy="99000" algn="ctr" rotWithShape="0">
              <a:srgbClr val="000000">
                <a:alpha val="9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Патефон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324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5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Администратор\Desktop\9мая\1553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4392488" cy="4392488"/>
          </a:xfrm>
          <a:prstGeom prst="rect">
            <a:avLst/>
          </a:prstGeom>
          <a:noFill/>
          <a:effectLst>
            <a:outerShdw blurRad="393700" dist="457200" dir="3420000" sx="96000" sy="96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Администратор\Desktop\9мая\20090522-162027-79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45" y="2204864"/>
            <a:ext cx="3271725" cy="4365104"/>
          </a:xfrm>
          <a:prstGeom prst="rect">
            <a:avLst/>
          </a:prstGeom>
          <a:noFill/>
          <a:effectLst>
            <a:outerShdw blurRad="342900" dist="50800" dir="6600000" sx="104000" sy="104000" algn="ctr" rotWithShape="0">
              <a:srgbClr val="000000">
                <a:alpha val="8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елодия из кф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308304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368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1509" numSld="6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young-soldier-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696182" cy="4999459"/>
          </a:xfrm>
          <a:prstGeom prst="rect">
            <a:avLst/>
          </a:prstGeom>
          <a:noFill/>
          <a:effectLst>
            <a:outerShdw blurRad="254000" dir="5400000" sx="105000" sy="105000" algn="ctr" rotWithShape="0">
              <a:srgbClr val="000000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Desktop\1271693814_1271689507_world_war_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12976"/>
            <a:ext cx="5169244" cy="3478163"/>
          </a:xfrm>
          <a:prstGeom prst="rect">
            <a:avLst/>
          </a:prstGeom>
          <a:noFill/>
          <a:effectLst>
            <a:outerShdw blurRad="203200" dist="50800" dir="5400000" sx="102000" sy="102000" algn="ctr" rotWithShape="0">
              <a:srgbClr val="000000">
                <a:alpha val="8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8189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Kt23EfbJ052U_iurii-levi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9116"/>
            <a:ext cx="382905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Desktop\Kt23EfbJ052U_iurii-levit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83791"/>
            <a:ext cx="501967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5753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1271822207_doseng.org_0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39" y="260648"/>
            <a:ext cx="5472608" cy="3737010"/>
          </a:xfrm>
          <a:prstGeom prst="rect">
            <a:avLst/>
          </a:prstGeom>
          <a:noFill/>
          <a:effectLst>
            <a:outerShdw blurRad="177800" dist="50800" dir="5400000" sx="101000" sy="101000" algn="ctr" rotWithShape="0">
              <a:srgbClr val="000000">
                <a:alpha val="9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дминистратор\Desktop\120625007_vov-620x5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34460"/>
            <a:ext cx="4525807" cy="3963731"/>
          </a:xfrm>
          <a:prstGeom prst="rect">
            <a:avLst/>
          </a:prstGeom>
          <a:noFill/>
          <a:effectLst>
            <a:outerShdw blurRad="241300" dist="50800" dir="5400000" sx="103000" sy="103000" algn="ctr" rotWithShape="0">
              <a:srgbClr val="000000">
                <a:alpha val="9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5488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IMG_20180117_1717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95480" cy="5566596"/>
          </a:xfrm>
          <a:prstGeom prst="rect">
            <a:avLst/>
          </a:prstGeom>
          <a:noFill/>
          <a:effectLst>
            <a:outerShdw blurRad="571500" dist="50800" dir="240000" sx="108000" sy="108000" algn="ctr" rotWithShape="0">
              <a:srgbClr val="000000">
                <a:alpha val="5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6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368" y="1196752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haroni" pitchFamily="2" charset="-79"/>
              </a:rPr>
              <a:t>Викторина</a:t>
            </a:r>
            <a:endParaRPr lang="ru-RU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129" y="3579113"/>
            <a:ext cx="82605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«ЗНАТОКИ ВОЕННОЙ ИСТОРИИ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5004612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369534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Кто командовал Парадом Победы на Красной площади в 1945 году, кто принимал Парад?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98663"/>
            <a:ext cx="5145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Когда состоялся Парад Победы в Москве?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774557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Какое условное название носил план военной операции по захвату Москвы?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6440" y="2564904"/>
            <a:ext cx="82780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Это слова, написанные меленькой советской девочкой, были представлены на Нюрнбергском процессе в качестве обвинения  нацистским преступникам, назовите ее имя и фамилию.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49212" y="3586052"/>
            <a:ext cx="8255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Он создал самолет, который прозвали «летающий танк». Назовите конструктора и тип самолета.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9212" y="4400453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22 июня 1941 года советские люди услышали по радио обращение советского правительства о нападении Германии на СССР, которое заканчивалось словами: «Наше дело правое. Враг будет разбит. Победа будет за нами». Кто зачитал это обращение?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5572" y="5805264"/>
            <a:ext cx="82745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1 января 1944 года была вписана новая страница в историю государственной символики России и СССР? Что произошло в этот день?</a:t>
            </a:r>
          </a:p>
        </p:txBody>
      </p:sp>
    </p:spTree>
    <p:extLst>
      <p:ext uri="{BB962C8B-B14F-4D97-AF65-F5344CB8AC3E}">
        <p14:creationId xmlns:p14="http://schemas.microsoft.com/office/powerpoint/2010/main" val="29236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 rot="10800000" flipV="1">
            <a:off x="323528" y="332657"/>
            <a:ext cx="84249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Times New Roman" pitchFamily="18" charset="0"/>
                <a:cs typeface="Arial" pitchFamily="34" charset="0"/>
              </a:rPr>
              <a:t>Высота обелиска Победы на Поклонной горе составляет 141,8 метров. Почему?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3566" y="119675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Какой советский летчик впервые в истории авиации осуществил таран вражеского самолета в ночных условиях? Когда это произошло?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348880"/>
            <a:ext cx="8250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Что американский президент Джордж Буш (старший) называл «главным призом СССР во второй мировой войне»?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1046" y="3371120"/>
            <a:ext cx="8263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Как назывались распространённые во время второй мировой войны немецкие автоматы?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7814" y="4293096"/>
            <a:ext cx="85146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Кто является автором знаменитой поэмы о войне “Василий Теркин”?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06058" y="5013176"/>
            <a:ext cx="81681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 какой деревни произошла крупнейшая “танковая баталия”?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6058" y="5661248"/>
            <a:ext cx="83424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Сколько дней продолжалась Вторая мировая война?</a:t>
            </a:r>
          </a:p>
        </p:txBody>
      </p:sp>
    </p:spTree>
    <p:extLst>
      <p:ext uri="{BB962C8B-B14F-4D97-AF65-F5344CB8AC3E}">
        <p14:creationId xmlns:p14="http://schemas.microsoft.com/office/powerpoint/2010/main" val="237251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04664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Какую битву принято считать Началом коренного перелома в Великой Отечественной войне?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433357"/>
            <a:ext cx="5485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Сколько дней длилась блокада Ленинграда?</a:t>
            </a:r>
          </a:p>
        </p:txBody>
      </p:sp>
    </p:spTree>
    <p:extLst>
      <p:ext uri="{BB962C8B-B14F-4D97-AF65-F5344CB8AC3E}">
        <p14:creationId xmlns:p14="http://schemas.microsoft.com/office/powerpoint/2010/main" val="274150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68760"/>
            <a:ext cx="8439165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Письмо – воспоминание </a:t>
            </a:r>
          </a:p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ветерана тыла Антоновой Александры </a:t>
            </a:r>
            <a:r>
              <a:rPr lang="ru-RU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Иринарховны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</a:t>
            </a:r>
            <a:r>
              <a:rPr lang="ru-RU" sz="36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ительницы 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Республики </a:t>
            </a:r>
            <a:r>
              <a:rPr lang="ru-RU" sz="36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САХА (Якутия), </a:t>
            </a:r>
            <a:r>
              <a:rPr lang="ru-RU" sz="36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Нерюнгринского</a:t>
            </a:r>
            <a:r>
              <a:rPr lang="ru-RU" sz="36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района </a:t>
            </a:r>
            <a:r>
              <a:rPr lang="ru-RU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п.Чульман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548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Администратор\Pictures\ControlCenter4\Scan\CCI28042013_0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21" y="188641"/>
            <a:ext cx="4392029" cy="6264696"/>
          </a:xfrm>
          <a:prstGeom prst="rect">
            <a:avLst/>
          </a:prstGeom>
          <a:noFill/>
          <a:effectLst>
            <a:outerShdw blurRad="228600" dist="50800" dir="11580000" algn="ctr" rotWithShape="0">
              <a:srgbClr val="000000">
                <a:alpha val="6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Администратор\Pictures\ControlCenter4\Scan\CCI28042013_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143" y="175709"/>
            <a:ext cx="4392029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62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Администратор\Desktop\ryrhr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4167"/>
            <a:ext cx="8169503" cy="5256584"/>
          </a:xfrm>
          <a:prstGeom prst="rect">
            <a:avLst/>
          </a:prstGeom>
          <a:noFill/>
          <a:effectLst>
            <a:outerShdw blurRad="266700" dist="50800" dir="5400000" sx="105000" sy="105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8223" y="5961196"/>
            <a:ext cx="86033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Ветераны Великой Отечественной</a:t>
            </a:r>
          </a:p>
          <a:p>
            <a:pPr algn="ctr"/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Войны и тыла  п. Чульман, САХА (Якутия)</a:t>
            </a:r>
          </a:p>
        </p:txBody>
      </p:sp>
    </p:spTree>
    <p:extLst>
      <p:ext uri="{BB962C8B-B14F-4D97-AF65-F5344CB8AC3E}">
        <p14:creationId xmlns:p14="http://schemas.microsoft.com/office/powerpoint/2010/main" val="34125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Администратор\Desktop\9мая\bd5a23b7917209f44e05e0398083bf9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0547" y="-891480"/>
            <a:ext cx="10674767" cy="835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етроном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68344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37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Администратор\Desktop\9мая\251784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0" y="116632"/>
            <a:ext cx="8726000" cy="6336704"/>
          </a:xfrm>
          <a:prstGeom prst="rect">
            <a:avLst/>
          </a:prstGeom>
          <a:noFill/>
          <a:effectLst>
            <a:outerShdw blurRad="546100" dist="342900" dir="10560000" sx="101000" sy="101000" algn="ctr" rotWithShape="0">
              <a:srgbClr val="000000">
                <a:alpha val="7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Левитан - о капитуляции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2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Администратор\Desktop\9мая\fb9pu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8275"/>
            <a:ext cx="6192688" cy="656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uslim_magomaev_-_den_pobedy_(zaycev.net)-2.5-226.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8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0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783" y="132100"/>
            <a:ext cx="8712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Ход занятия: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>
                <a:solidFill>
                  <a:schemeClr val="bg1"/>
                </a:solidFill>
              </a:rPr>
              <a:t>1.Воспроизведение звукозаписи диктора Ю.Б. Левитана - «Объявление о нападении германских войск» (на слайде портрет диктора).</a:t>
            </a:r>
          </a:p>
          <a:p>
            <a:r>
              <a:rPr lang="ru-RU" sz="1600" dirty="0">
                <a:solidFill>
                  <a:schemeClr val="bg1"/>
                </a:solidFill>
              </a:rPr>
              <a:t>2.Звучит отрывок из песни «Священная война»</a:t>
            </a:r>
          </a:p>
          <a:p>
            <a:r>
              <a:rPr lang="ru-RU" sz="1600" dirty="0">
                <a:solidFill>
                  <a:schemeClr val="bg1"/>
                </a:solidFill>
              </a:rPr>
              <a:t>3.Слово учителя:</a:t>
            </a:r>
          </a:p>
          <a:p>
            <a:r>
              <a:rPr lang="ru-RU" sz="1600" dirty="0">
                <a:solidFill>
                  <a:schemeClr val="bg1"/>
                </a:solidFill>
              </a:rPr>
              <a:t>Всё дальше уходят в историю огненные годы Великой Отечественной войны; вот уже несколько поколений людей, родившихся и выросших позже, могут составить зрительное представление о тех временах и событиях лишь по фото-и кинодокументам, рассказам ветеранов.</a:t>
            </a:r>
          </a:p>
          <a:p>
            <a:r>
              <a:rPr lang="ru-RU" sz="1600" dirty="0">
                <a:solidFill>
                  <a:schemeClr val="bg1"/>
                </a:solidFill>
              </a:rPr>
              <a:t>4. Стихотворение В. Степанова  «Рассказ ветерана» на фоне мелодии из песни «Патефон»</a:t>
            </a:r>
          </a:p>
          <a:p>
            <a:r>
              <a:rPr lang="ru-RU" sz="1600" dirty="0">
                <a:solidFill>
                  <a:schemeClr val="bg1"/>
                </a:solidFill>
              </a:rPr>
              <a:t> 1 уч.</a:t>
            </a:r>
          </a:p>
          <a:p>
            <a:r>
              <a:rPr lang="ru-RU" sz="1600" dirty="0">
                <a:solidFill>
                  <a:schemeClr val="bg1"/>
                </a:solidFill>
              </a:rPr>
              <a:t> Я, ребята, на войне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В бой ходил, горел в огне.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Мёрз в окопах под Москвой,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Но, как видите, - живой.</a:t>
            </a:r>
          </a:p>
          <a:p>
            <a:r>
              <a:rPr lang="ru-RU" sz="1600" dirty="0">
                <a:solidFill>
                  <a:schemeClr val="bg1"/>
                </a:solidFill>
              </a:rPr>
              <a:t> Не имел, ребята, права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Я замёрзнуть на снегу,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Утонуть на переправах,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Дом родной отдать врагу.</a:t>
            </a:r>
          </a:p>
          <a:p>
            <a:r>
              <a:rPr lang="ru-RU" sz="1600" dirty="0">
                <a:solidFill>
                  <a:schemeClr val="bg1"/>
                </a:solidFill>
              </a:rPr>
              <a:t> Должен был прийти я к маме,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Хлеб растить, косить траву.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В День Победы вместе с вами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Видеть неба синеву.</a:t>
            </a:r>
          </a:p>
          <a:p>
            <a:r>
              <a:rPr lang="ru-RU" sz="1600" dirty="0">
                <a:solidFill>
                  <a:schemeClr val="bg1"/>
                </a:solidFill>
              </a:rPr>
              <a:t> Помнить всех, кто в горький час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Сам погиб, а землю спас…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Я веду сегодня речь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Вот о чём, ребята:</a:t>
            </a:r>
            <a:br>
              <a:rPr lang="ru-RU" sz="1600" dirty="0">
                <a:solidFill>
                  <a:schemeClr val="bg1"/>
                </a:solidFill>
              </a:rPr>
            </a:br>
            <a:endParaRPr lang="ru-RU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634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 Надо Родину беречь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 По-солдатски свято!</a:t>
            </a:r>
          </a:p>
          <a:p>
            <a:r>
              <a:rPr lang="ru-RU" sz="1600" dirty="0">
                <a:solidFill>
                  <a:schemeClr val="bg1"/>
                </a:solidFill>
              </a:rPr>
              <a:t> </a:t>
            </a:r>
          </a:p>
          <a:p>
            <a:r>
              <a:rPr lang="ru-RU" sz="1600" dirty="0">
                <a:solidFill>
                  <a:schemeClr val="bg1"/>
                </a:solidFill>
              </a:rPr>
              <a:t>5. Слово учителя.</a:t>
            </a:r>
          </a:p>
          <a:p>
            <a:r>
              <a:rPr lang="ru-RU" sz="1600" dirty="0">
                <a:solidFill>
                  <a:schemeClr val="bg1"/>
                </a:solidFill>
              </a:rPr>
              <a:t>Как-то так сложилось, что, вспоминая ужасы Великой Отечественной войны, мы говорим об убитых солдатах, военнопленных, истреблении и унижении мирных граждан. А ведь можно выделить еще одну категорию безвинно пострадавших – дети. Из осколков памяти мы увидим другую войну, войну, которую видел маленький человек.</a:t>
            </a:r>
          </a:p>
          <a:p>
            <a:r>
              <a:rPr lang="ru-RU" sz="1600" dirty="0">
                <a:solidFill>
                  <a:schemeClr val="bg1"/>
                </a:solidFill>
              </a:rPr>
              <a:t> </a:t>
            </a:r>
          </a:p>
          <a:p>
            <a:r>
              <a:rPr lang="ru-RU" sz="1600" dirty="0">
                <a:solidFill>
                  <a:schemeClr val="bg1"/>
                </a:solidFill>
              </a:rPr>
              <a:t>6. Стихотворение </a:t>
            </a:r>
            <a:r>
              <a:rPr lang="ru-RU" sz="1600" dirty="0" err="1">
                <a:solidFill>
                  <a:schemeClr val="bg1"/>
                </a:solidFill>
              </a:rPr>
              <a:t>С.Маршака</a:t>
            </a:r>
            <a:r>
              <a:rPr lang="ru-RU" sz="1600" dirty="0">
                <a:solidFill>
                  <a:schemeClr val="bg1"/>
                </a:solidFill>
              </a:rPr>
              <a:t> «Мальчик из села Поповки»</a:t>
            </a:r>
          </a:p>
          <a:p>
            <a:r>
              <a:rPr lang="ru-RU" sz="1600" dirty="0">
                <a:solidFill>
                  <a:schemeClr val="bg1"/>
                </a:solidFill>
              </a:rPr>
              <a:t>2 уч. (на слайде тематические фото)</a:t>
            </a:r>
          </a:p>
          <a:p>
            <a:r>
              <a:rPr lang="ru-RU" sz="1600" dirty="0">
                <a:solidFill>
                  <a:schemeClr val="bg1"/>
                </a:solidFill>
              </a:rPr>
              <a:t>Среди сугробов и воронок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В селе, разрушенном дотла,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Стоит, зажмурившись ребёнок –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Последний гражданин села.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Испуганный котёнок белый,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Обломок печки и трубы –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И это всё, что уцелело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От прежней жизни и избы.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Стоит белоголовый Петя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И плачет, как старик без слёз,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Три года прожил он на свете,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А что узнал и перенёс.</a:t>
            </a:r>
            <a:br>
              <a:rPr lang="ru-RU" sz="1600" dirty="0">
                <a:solidFill>
                  <a:schemeClr val="bg1"/>
                </a:solidFill>
              </a:rPr>
            </a:br>
            <a:endParaRPr lang="ru-RU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2365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6984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При нём избу его спалили,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Угнали маму со двора,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И в наспех вырытой могиле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Лежит убитая сестра.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Не выпускай, боец, винтовки,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Пока не отомстишь врагу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За кровь, пролитую в Поповке,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И за ребёнка на снегу.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0303" y="2564904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7. Демонстрация на слайдах рисунков детей на тему «День победы».</a:t>
            </a:r>
          </a:p>
          <a:p>
            <a:r>
              <a:rPr lang="ru-RU" sz="1600" dirty="0">
                <a:solidFill>
                  <a:schemeClr val="bg1"/>
                </a:solidFill>
              </a:rPr>
              <a:t>8. Викторина «Знатоки военной истории».</a:t>
            </a:r>
          </a:p>
          <a:p>
            <a:r>
              <a:rPr lang="ru-RU" sz="1600" dirty="0">
                <a:solidFill>
                  <a:schemeClr val="bg1"/>
                </a:solidFill>
              </a:rPr>
              <a:t>9.Воспоминания, написанные рукой ветерана тыла Антоновой Александры </a:t>
            </a:r>
            <a:r>
              <a:rPr lang="ru-RU" sz="1600" dirty="0" err="1">
                <a:solidFill>
                  <a:schemeClr val="bg1"/>
                </a:solidFill>
              </a:rPr>
              <a:t>Иринарховны</a:t>
            </a:r>
            <a:r>
              <a:rPr lang="ru-RU" sz="1600" dirty="0">
                <a:solidFill>
                  <a:schemeClr val="bg1"/>
                </a:solidFill>
              </a:rPr>
              <a:t> (1927 г.р.) </a:t>
            </a:r>
            <a:r>
              <a:rPr lang="ru-RU" sz="1600" dirty="0" err="1">
                <a:solidFill>
                  <a:schemeClr val="bg1"/>
                </a:solidFill>
              </a:rPr>
              <a:t>п.Чульман</a:t>
            </a:r>
            <a:r>
              <a:rPr lang="ru-RU" sz="1600" dirty="0">
                <a:solidFill>
                  <a:schemeClr val="bg1"/>
                </a:solidFill>
              </a:rPr>
              <a:t> (на слайде).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77072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10.Демонстрация на слайдах фотографии ветеранов войны и тыла. Снимок 2001г. </a:t>
            </a:r>
            <a:r>
              <a:rPr lang="ru-RU" sz="1600" dirty="0" err="1">
                <a:solidFill>
                  <a:schemeClr val="bg1"/>
                </a:solidFill>
              </a:rPr>
              <a:t>п.Чульман</a:t>
            </a:r>
            <a:r>
              <a:rPr lang="ru-RU" sz="1600" dirty="0">
                <a:solidFill>
                  <a:schemeClr val="bg1"/>
                </a:solidFill>
              </a:rPr>
              <a:t>.</a:t>
            </a:r>
          </a:p>
          <a:p>
            <a:r>
              <a:rPr lang="ru-RU" sz="1600" dirty="0">
                <a:solidFill>
                  <a:schemeClr val="bg1"/>
                </a:solidFill>
              </a:rPr>
              <a:t>11. Минута молчания. Звук метронома.</a:t>
            </a:r>
          </a:p>
          <a:p>
            <a:r>
              <a:rPr lang="ru-RU" sz="1600" dirty="0">
                <a:solidFill>
                  <a:schemeClr val="bg1"/>
                </a:solidFill>
              </a:rPr>
              <a:t>12. Слово учителя.</a:t>
            </a:r>
          </a:p>
          <a:p>
            <a:r>
              <a:rPr lang="ru-RU" sz="1600" i="1" dirty="0">
                <a:solidFill>
                  <a:schemeClr val="bg1"/>
                </a:solidFill>
              </a:rPr>
              <a:t>В 2013 году люди живут спокойно, учатся и работают, наслаждаются счастьем, которое дала им Победа. На западе до сих пор удивляются, почему мы  с таким уважением относимся ко всему, что связывает нас с войной. Да, мы дорожим Победой и не хотим, чтобы кто-то когда-нибудь развязал войну. И это все благодаря нашим ветеранам, ветеранам Великой Отечественной Войны. Большое спасибо им и низкий поклон.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3455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13.Стихотворение </a:t>
            </a:r>
            <a:r>
              <a:rPr lang="ru-RU" sz="1600" dirty="0" err="1">
                <a:solidFill>
                  <a:schemeClr val="bg1"/>
                </a:solidFill>
              </a:rPr>
              <a:t>А.Ахматовой</a:t>
            </a:r>
            <a:r>
              <a:rPr lang="ru-RU" sz="1600" dirty="0">
                <a:solidFill>
                  <a:schemeClr val="bg1"/>
                </a:solidFill>
              </a:rPr>
              <a:t> «Победителям»</a:t>
            </a:r>
          </a:p>
          <a:p>
            <a:r>
              <a:rPr lang="ru-RU" sz="1600" dirty="0">
                <a:solidFill>
                  <a:schemeClr val="bg1"/>
                </a:solidFill>
              </a:rPr>
              <a:t>3 уч.	</a:t>
            </a:r>
          </a:p>
          <a:p>
            <a:r>
              <a:rPr lang="ru-RU" sz="1600" dirty="0">
                <a:solidFill>
                  <a:schemeClr val="bg1"/>
                </a:solidFill>
              </a:rPr>
              <a:t>Сзади</a:t>
            </a:r>
            <a:r>
              <a:rPr lang="ru-RU" sz="1600" i="1" dirty="0">
                <a:solidFill>
                  <a:schemeClr val="bg1"/>
                </a:solidFill>
              </a:rPr>
              <a:t> Нарвские были ворота,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Впереди была только смерть...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Так советская шла пехота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Прямо в желтые жерла «Берт».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Вот о вас и напишут книжки: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«Жизнь свою за </a:t>
            </a:r>
            <a:r>
              <a:rPr lang="ru-RU" sz="1600" i="1" dirty="0" err="1">
                <a:solidFill>
                  <a:schemeClr val="bg1"/>
                </a:solidFill>
              </a:rPr>
              <a:t>други</a:t>
            </a:r>
            <a:r>
              <a:rPr lang="ru-RU" sz="1600" i="1" dirty="0">
                <a:solidFill>
                  <a:schemeClr val="bg1"/>
                </a:solidFill>
              </a:rPr>
              <a:t> своя»,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Незатейливые парнишки —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Ваньки, Васьки, Алешки, Гришки,—</a:t>
            </a:r>
            <a:br>
              <a:rPr lang="ru-RU" sz="1600" i="1" dirty="0">
                <a:solidFill>
                  <a:schemeClr val="bg1"/>
                </a:solidFill>
              </a:rPr>
            </a:br>
            <a:r>
              <a:rPr lang="ru-RU" sz="1600" i="1" dirty="0">
                <a:solidFill>
                  <a:schemeClr val="bg1"/>
                </a:solidFill>
              </a:rPr>
              <a:t>Внуки, братики, сыновья!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i="1" dirty="0">
                <a:solidFill>
                  <a:schemeClr val="bg1"/>
                </a:solidFill>
              </a:rPr>
              <a:t> 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i="1" dirty="0">
                <a:solidFill>
                  <a:schemeClr val="bg1"/>
                </a:solidFill>
              </a:rPr>
              <a:t>14. </a:t>
            </a:r>
            <a:r>
              <a:rPr lang="ru-RU" sz="1600" dirty="0">
                <a:solidFill>
                  <a:schemeClr val="bg1"/>
                </a:solidFill>
              </a:rPr>
              <a:t>Воспроизведение звукозаписи диктора Ю.Б. Левитана - «О капитуляции Германии» (на слайде портрет диктора).</a:t>
            </a:r>
          </a:p>
          <a:p>
            <a:r>
              <a:rPr lang="ru-RU" sz="1600" dirty="0">
                <a:solidFill>
                  <a:schemeClr val="bg1"/>
                </a:solidFill>
              </a:rPr>
              <a:t>15. Песня «День Победы» в исполнении </a:t>
            </a:r>
            <a:r>
              <a:rPr lang="ru-RU" sz="1600" dirty="0" err="1">
                <a:solidFill>
                  <a:schemeClr val="bg1"/>
                </a:solidFill>
              </a:rPr>
              <a:t>М.Магомаева</a:t>
            </a:r>
            <a:r>
              <a:rPr lang="ru-RU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1306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1022</Words>
  <Application>Microsoft Office PowerPoint</Application>
  <PresentationFormat>Экран (4:3)</PresentationFormat>
  <Paragraphs>65</Paragraphs>
  <Slides>23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Century Gothic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Ольга Гулюк</cp:lastModifiedBy>
  <cp:revision>44</cp:revision>
  <dcterms:created xsi:type="dcterms:W3CDTF">2013-04-28T03:55:25Z</dcterms:created>
  <dcterms:modified xsi:type="dcterms:W3CDTF">2021-10-18T12:36:13Z</dcterms:modified>
</cp:coreProperties>
</file>