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7" r:id="rId5"/>
    <p:sldId id="268" r:id="rId6"/>
    <p:sldId id="258" r:id="rId7"/>
    <p:sldId id="259" r:id="rId8"/>
    <p:sldId id="260" r:id="rId9"/>
    <p:sldId id="264" r:id="rId10"/>
    <p:sldId id="262" r:id="rId11"/>
    <p:sldId id="269" r:id="rId12"/>
    <p:sldId id="263" r:id="rId13"/>
    <p:sldId id="270" r:id="rId14"/>
    <p:sldId id="273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85" autoAdjust="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1744"/>
            <a:ext cx="1907704" cy="19077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2761" y="2267580"/>
            <a:ext cx="6561413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Segoe Print" pitchFamily="2" charset="0"/>
              </a:rPr>
              <a:t>Формирование семейных ценностей </a:t>
            </a: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Segoe Print" pitchFamily="2" charset="0"/>
              </a:rPr>
              <a:t>и укрепление здоровья детей </a:t>
            </a: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Segoe Print" pitchFamily="2" charset="0"/>
              </a:rPr>
              <a:t>через совместную деятельность </a:t>
            </a: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Segoe Print" pitchFamily="2" charset="0"/>
              </a:rPr>
              <a:t>с родителями</a:t>
            </a:r>
            <a:endParaRPr lang="ru-RU" sz="2600" b="1" dirty="0">
              <a:solidFill>
                <a:srgbClr val="FF0000"/>
              </a:solidFill>
              <a:latin typeface="Segoe Print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158667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№112», г. Рязань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44312" y="4509120"/>
            <a:ext cx="39198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Подготовили: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Голубева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рина Николаевна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нструктор по физической культуре Смирнова Людмила Ивановна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38687" y="6296529"/>
            <a:ext cx="1429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Рязань, 2024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9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9982" y="404664"/>
            <a:ext cx="786532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Формирование семейных ценностей,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традиций семьи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ДОУ.</a:t>
            </a:r>
          </a:p>
          <a:p>
            <a:pPr algn="ctr"/>
            <a:endParaRPr lang="ru-RU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Ориентация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семейные ценности является важной частью духовно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нравственного развития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воспитания личности дошкольников.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Семья является непреходящей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ценностью для развития каждого человека, играет важную роль в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жизни государства, в воспитании новых поколений, обеспечении общественной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стабильности и прогресса. </a:t>
            </a:r>
          </a:p>
          <a:p>
            <a:pPr indent="45720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40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20688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Основная задача педагога в организации взаимодействия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родителями – активизировать педагогическую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воспитательную деятельность семьи, придать ей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целенаправленный, общественно значимый характер. Взаимоотношения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всех участников образовательного процесса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положительные жизненные примеры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духовные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ценности, способствуют становлению личности.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Большую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социальную значимость играет целенаправленное общение с семьей, сохранение и укрепление семейных ценностей и традиций.</a:t>
            </a:r>
          </a:p>
        </p:txBody>
      </p:sp>
    </p:spTree>
    <p:extLst>
      <p:ext uri="{BB962C8B-B14F-4D97-AF65-F5344CB8AC3E}">
        <p14:creationId xmlns:p14="http://schemas.microsoft.com/office/powerpoint/2010/main" val="362600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стиугольник 1"/>
          <p:cNvSpPr/>
          <p:nvPr/>
        </p:nvSpPr>
        <p:spPr>
          <a:xfrm>
            <a:off x="3394364" y="3926447"/>
            <a:ext cx="2376264" cy="1944216"/>
          </a:xfrm>
          <a:prstGeom prst="hexagon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Стенды для родителей, выставки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Шестиугольник 9"/>
          <p:cNvSpPr/>
          <p:nvPr/>
        </p:nvSpPr>
        <p:spPr>
          <a:xfrm>
            <a:off x="1547664" y="1010123"/>
            <a:ext cx="2376264" cy="1944216"/>
          </a:xfrm>
          <a:prstGeom prst="hexagon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Спортивные праздники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Шестиугольник 10"/>
          <p:cNvSpPr/>
          <p:nvPr/>
        </p:nvSpPr>
        <p:spPr>
          <a:xfrm>
            <a:off x="5292080" y="2954339"/>
            <a:ext cx="2376264" cy="1944216"/>
          </a:xfrm>
          <a:prstGeom prst="hexagon">
            <a:avLst>
              <a:gd name="adj" fmla="val 25724"/>
              <a:gd name="vf" fmla="val 115470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Нетрадиционные родительские собрания</a:t>
            </a:r>
            <a:endParaRPr lang="ru-RU" sz="1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Шестиугольник 11"/>
          <p:cNvSpPr/>
          <p:nvPr/>
        </p:nvSpPr>
        <p:spPr>
          <a:xfrm>
            <a:off x="5292080" y="1010123"/>
            <a:ext cx="2376264" cy="1944216"/>
          </a:xfrm>
          <a:prstGeom prst="hexagon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в семейных акциях и конкурсах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Шестиугольник 12"/>
          <p:cNvSpPr/>
          <p:nvPr/>
        </p:nvSpPr>
        <p:spPr>
          <a:xfrm>
            <a:off x="3419872" y="26753"/>
            <a:ext cx="2376264" cy="1944216"/>
          </a:xfrm>
          <a:prstGeom prst="hexagon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Родительский клуб «СемьЯ»</a:t>
            </a: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/>
          </a:p>
        </p:txBody>
      </p:sp>
      <p:sp>
        <p:nvSpPr>
          <p:cNvPr id="14" name="Шестиугольник 13"/>
          <p:cNvSpPr/>
          <p:nvPr/>
        </p:nvSpPr>
        <p:spPr>
          <a:xfrm>
            <a:off x="3419872" y="1982231"/>
            <a:ext cx="2376264" cy="1944216"/>
          </a:xfrm>
          <a:prstGeom prst="hexagon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взаимодей-ствия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семьями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Шестиугольник 14"/>
          <p:cNvSpPr/>
          <p:nvPr/>
        </p:nvSpPr>
        <p:spPr>
          <a:xfrm>
            <a:off x="1514026" y="2954339"/>
            <a:ext cx="2376264" cy="1944216"/>
          </a:xfrm>
          <a:prstGeom prst="hexagon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Совместные развлечения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3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308507"/>
            <a:ext cx="76510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Спортивные праздники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развлечения,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одна из эффективных форм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пропаганды семейных ценностей,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здоровой и крепкой семьи в ДОУ, где родители – не пассивные наблюдатели, а активные участники процесса.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форма работы обеспечивает высокую активность педагогов, детей и их родителей. Она способствует созданию в детском саду традиций, что положительно влияет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воспитательно - образовательный процесс.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9415" y="332656"/>
            <a:ext cx="47016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Совместные развлечения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спортивные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праздники</a:t>
            </a:r>
          </a:p>
        </p:txBody>
      </p:sp>
    </p:spTree>
    <p:extLst>
      <p:ext uri="{BB962C8B-B14F-4D97-AF65-F5344CB8AC3E}">
        <p14:creationId xmlns:p14="http://schemas.microsoft.com/office/powerpoint/2010/main" val="254439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753" y="1107485"/>
            <a:ext cx="4441371" cy="2960914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07" y="3644217"/>
            <a:ext cx="4697186" cy="3131457"/>
          </a:xfrm>
          <a:prstGeom prst="round2DiagRect">
            <a:avLst>
              <a:gd name="adj1" fmla="val 49634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907704" y="199365"/>
            <a:ext cx="668657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«Сердце </a:t>
            </a:r>
            <a:r>
              <a:rPr lang="ru-RU" sz="3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 лучше солнца </a:t>
            </a:r>
            <a:r>
              <a:rPr lang="ru-RU" sz="3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греет»</a:t>
            </a:r>
            <a:endParaRPr lang="ru-RU" sz="3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7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57" y="886055"/>
            <a:ext cx="4640943" cy="3480707"/>
          </a:xfrm>
          <a:prstGeom prst="round2DiagRect">
            <a:avLst>
              <a:gd name="adj1" fmla="val 39524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886" y="3296333"/>
            <a:ext cx="4572000" cy="3429000"/>
          </a:xfrm>
          <a:prstGeom prst="round2DiagRect">
            <a:avLst>
              <a:gd name="adj1" fmla="val 3211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478201" y="40574"/>
            <a:ext cx="73411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«Где хороший отец-там и сын молодец!»</a:t>
            </a:r>
            <a:endParaRPr lang="ru-RU" sz="3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6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5" y="1628800"/>
            <a:ext cx="4875451" cy="3672408"/>
          </a:xfrm>
          <a:prstGeom prst="round2DiagRect">
            <a:avLst>
              <a:gd name="adj1" fmla="val 1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C:\Users\pc\Documents\Работа\конкурсы\семейные ценности\R9vX9H58tB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"/>
          <a:stretch/>
        </p:blipFill>
        <p:spPr bwMode="auto">
          <a:xfrm>
            <a:off x="5148063" y="1068147"/>
            <a:ext cx="3916573" cy="5348665"/>
          </a:xfrm>
          <a:prstGeom prst="rect">
            <a:avLst/>
          </a:prstGeom>
          <a:noFill/>
          <a:ln w="88900" cap="sq">
            <a:solidFill>
              <a:schemeClr val="bg1"/>
            </a:solidFill>
          </a:ln>
          <a:effectLst>
            <a:glow rad="266700">
              <a:schemeClr val="bg1">
                <a:alpha val="52000"/>
              </a:schemeClr>
            </a:glo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188640"/>
            <a:ext cx="62293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«Есть дата в снежном феврале…»</a:t>
            </a:r>
          </a:p>
        </p:txBody>
      </p:sp>
    </p:spTree>
    <p:extLst>
      <p:ext uri="{BB962C8B-B14F-4D97-AF65-F5344CB8AC3E}">
        <p14:creationId xmlns:p14="http://schemas.microsoft.com/office/powerpoint/2010/main" val="54199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32656"/>
            <a:ext cx="54726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Всероссийская акция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Крепка семья – сильна Россия»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3074" y="1290568"/>
            <a:ext cx="8172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Цель акции - создание условий для воспитания гармонично развитой и социально ответственной личности на основе духовно- нравственных ценностей семьи, отечественных исторических и национально-культурных традиций России.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акции - вовлечение семьи в систему нравственное - патриотического воспитания, популяризация семейных ценностей и сохранение культурного кода, обычаев и традиций, формирование патриотического самосознания и чувства единения семьи и Родины.</a:t>
            </a:r>
          </a:p>
        </p:txBody>
      </p:sp>
    </p:spTree>
    <p:extLst>
      <p:ext uri="{BB962C8B-B14F-4D97-AF65-F5344CB8AC3E}">
        <p14:creationId xmlns:p14="http://schemas.microsoft.com/office/powerpoint/2010/main" val="218671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124" y="764705"/>
            <a:ext cx="3744415" cy="28083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56" y="3717032"/>
            <a:ext cx="4200128" cy="29969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095" y="3717031"/>
            <a:ext cx="3744416" cy="299695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Всероссийская акция «Крепка семья – сильна Россия»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56" y="764705"/>
            <a:ext cx="4200127" cy="280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0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3418" y="219574"/>
            <a:ext cx="68845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Заседания родительского клуба «СемьЯ»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5053" y="976718"/>
            <a:ext cx="822124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Родительский клуб - это динамичная структура. Представление опыта заключается в использовании инновационных форм работы с родителями и детьми.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форма работы позволяет сделать родителей участниками образовательного процесса в дошкольном учреждении. Организовать совместную партнёрскую, в том числе игровую, форму деятельности взрослых с детьми.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клуба дает возможность через культурные, семейные традиции заложить в ребёнке систему ценностей, которая будет служить опорой в его дальнейшей жизни.</a:t>
            </a:r>
          </a:p>
        </p:txBody>
      </p:sp>
    </p:spTree>
    <p:extLst>
      <p:ext uri="{BB962C8B-B14F-4D97-AF65-F5344CB8AC3E}">
        <p14:creationId xmlns:p14="http://schemas.microsoft.com/office/powerpoint/2010/main" val="176036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5" y="1052736"/>
            <a:ext cx="3587101" cy="544522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47664" y="260648"/>
            <a:ext cx="6678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Заседания родительского клуба «СемьЯ»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132856"/>
            <a:ext cx="5207129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9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11" y="836712"/>
            <a:ext cx="4766489" cy="37579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4" y="2492896"/>
            <a:ext cx="4368613" cy="37477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47664" y="116632"/>
            <a:ext cx="6678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Заседания родительского клуба «СемьЯ»</a:t>
            </a:r>
          </a:p>
        </p:txBody>
      </p:sp>
    </p:spTree>
    <p:extLst>
      <p:ext uri="{BB962C8B-B14F-4D97-AF65-F5344CB8AC3E}">
        <p14:creationId xmlns:p14="http://schemas.microsoft.com/office/powerpoint/2010/main" val="11617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24744"/>
            <a:ext cx="8412427" cy="44336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7053" y="215062"/>
            <a:ext cx="7925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Оформление выставок совместно с родителями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47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6632"/>
            <a:ext cx="6480720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58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442</Words>
  <Application>Microsoft Office PowerPoint</Application>
  <PresentationFormat>Экран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pc</cp:lastModifiedBy>
  <cp:revision>16</cp:revision>
  <dcterms:created xsi:type="dcterms:W3CDTF">2024-11-13T11:34:18Z</dcterms:created>
  <dcterms:modified xsi:type="dcterms:W3CDTF">2024-11-22T10:41:32Z</dcterms:modified>
</cp:coreProperties>
</file>