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8" r:id="rId2"/>
    <p:sldId id="259" r:id="rId3"/>
    <p:sldId id="269" r:id="rId4"/>
    <p:sldId id="270" r:id="rId5"/>
    <p:sldId id="271" r:id="rId6"/>
    <p:sldId id="258" r:id="rId7"/>
    <p:sldId id="273" r:id="rId8"/>
    <p:sldId id="274" r:id="rId9"/>
    <p:sldId id="275" r:id="rId10"/>
    <p:sldId id="262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5" autoAdjust="0"/>
    <p:restoredTop sz="94595" autoAdjust="0"/>
  </p:normalViewPr>
  <p:slideViewPr>
    <p:cSldViewPr>
      <p:cViewPr>
        <p:scale>
          <a:sx n="55" d="100"/>
          <a:sy n="55" d="100"/>
        </p:scale>
        <p:origin x="-94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768FC7-19AF-4E9A-AA1C-C27054F0E209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8C051-82E1-4E53-8367-661AE8239C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536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8C051-82E1-4E53-8367-661AE8239C2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540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8C051-82E1-4E53-8367-661AE8239C2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87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osk98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1907704" y="188640"/>
            <a:ext cx="5435106" cy="639385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 rot="21299215">
            <a:off x="2016925" y="2316515"/>
            <a:ext cx="5900192" cy="1109985"/>
          </a:xfrm>
        </p:spPr>
        <p:txBody>
          <a:bodyPr>
            <a:noAutofit/>
          </a:bodyPr>
          <a:lstStyle>
            <a:lvl1pPr>
              <a:defRPr sz="40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</a:t>
            </a:r>
            <a:br>
              <a:rPr lang="ru-RU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8" name="Рисунок 7" descr="neznaika17.png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395536" y="2483627"/>
            <a:ext cx="2592288" cy="3971851"/>
          </a:xfrm>
          <a:prstGeom prst="rect">
            <a:avLst/>
          </a:prstGeom>
        </p:spPr>
      </p:pic>
      <p:pic>
        <p:nvPicPr>
          <p:cNvPr id="9" name="Рисунок 8" descr="neznaika05.png"/>
          <p:cNvPicPr>
            <a:picLocks noChangeAspect="1"/>
          </p:cNvPicPr>
          <p:nvPr userDrawn="1"/>
        </p:nvPicPr>
        <p:blipFill>
          <a:blip r:embed="rId4" cstate="screen"/>
          <a:stretch>
            <a:fillRect/>
          </a:stretch>
        </p:blipFill>
        <p:spPr>
          <a:xfrm flipH="1">
            <a:off x="6660232" y="2276872"/>
            <a:ext cx="2289993" cy="4396787"/>
          </a:xfrm>
          <a:prstGeom prst="rect">
            <a:avLst/>
          </a:prstGeom>
        </p:spPr>
      </p:pic>
      <p:sp>
        <p:nvSpPr>
          <p:cNvPr id="10" name="Прямоугольник 9"/>
          <p:cNvSpPr/>
          <p:nvPr userDrawn="1"/>
        </p:nvSpPr>
        <p:spPr>
          <a:xfrm rot="21387430">
            <a:off x="3385995" y="1258243"/>
            <a:ext cx="2735259" cy="7025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rgbClr val="666633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lang="ru-RU" sz="4000" b="1" cap="none" spc="0" dirty="0">
              <a:ln/>
              <a:solidFill>
                <a:srgbClr val="66663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8" name="Прямоугольник с двумя вырезанными противолежащими углами 7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с двумя вырезанными противолежащими углами 6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 descr="neznaika2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7812360" y="332656"/>
            <a:ext cx="767507" cy="129322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neznaika2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3995936" y="4797152"/>
            <a:ext cx="1055539" cy="1778554"/>
          </a:xfrm>
          <a:prstGeom prst="rect">
            <a:avLst/>
          </a:prstGeom>
        </p:spPr>
      </p:pic>
      <p:grpSp>
        <p:nvGrpSpPr>
          <p:cNvPr id="8" name="Группа 7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9" name="Прямоугольник с двумя вырезанными противолежащими углами 8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с двумя вырезанными противолежащими углами 9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8" name="Прямоугольник с двумя вырезанными противолежащими углами 7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с двумя вырезанными противолежащими углами 8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50000">
                  <a:schemeClr val="bg2">
                    <a:lumMod val="75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pic>
        <p:nvPicPr>
          <p:cNvPr id="6" name="Рисунок 5" descr="neznaika2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251520" y="4077072"/>
            <a:ext cx="1440158" cy="242662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screen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148064" y="6577607"/>
            <a:ext cx="3995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©Рассохина Г.В. 	</a:t>
            </a:r>
            <a:r>
              <a:rPr lang="en-US" sz="1400" dirty="0" smtClean="0"/>
              <a:t>http://pedsovet.su/</a:t>
            </a:r>
            <a:r>
              <a:rPr lang="ru-RU" sz="1400" dirty="0" smtClean="0"/>
              <a:t>  </a:t>
            </a:r>
            <a:endParaRPr lang="ru-RU" sz="14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6">
            <a:lumMod val="50000"/>
          </a:schemeClr>
        </a:buClr>
        <a:buFont typeface="Wingdings" pitchFamily="2" charset="2"/>
        <a:buChar char=""/>
        <a:defRPr sz="3200" kern="1200">
          <a:solidFill>
            <a:schemeClr val="accent6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666633"/>
        </a:buClr>
        <a:buFont typeface="Wingdings" pitchFamily="2" charset="2"/>
        <a:buChar char=""/>
        <a:defRPr sz="2800" kern="1200">
          <a:solidFill>
            <a:srgbClr val="666633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>
            <a:lumMod val="75000"/>
          </a:schemeClr>
        </a:buClr>
        <a:buFont typeface="Wingdings" pitchFamily="2" charset="2"/>
        <a:buChar char=""/>
        <a:defRPr sz="2400" kern="1200">
          <a:solidFill>
            <a:schemeClr val="accent5">
              <a:lumMod val="75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lenagold.narod.ru/fon/clipart/d/dosk/dosk98.png" TargetMode="Externa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hyperlink" Target="http://funforkids.ru/pictures/neznaika/neznaika17.png" TargetMode="Externa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Литературное чтение 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 класс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«Клуб веселых и находчивых»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09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548680"/>
            <a:ext cx="7272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4000" b="1" dirty="0" smtClean="0">
                <a:latin typeface="Times New Roman"/>
                <a:ea typeface="Times New Roman"/>
              </a:rPr>
              <a:t>Речевая разминка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sz="4000" b="1" dirty="0">
              <a:latin typeface="Times New Roman"/>
              <a:ea typeface="Times New Roman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4000" b="1" dirty="0" smtClean="0">
                <a:latin typeface="Times New Roman"/>
                <a:ea typeface="Times New Roman"/>
              </a:rPr>
              <a:t>Кукушка кукушонку</a:t>
            </a:r>
            <a:endParaRPr lang="ru-RU" sz="4000" b="1" dirty="0">
              <a:latin typeface="Times New Roman"/>
              <a:ea typeface="Times New Roman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Times New Roman"/>
              </a:rPr>
              <a:t>Купила капюшон.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Times New Roman"/>
              </a:rPr>
              <a:t>Надел кукушонок капюшон,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Times New Roman"/>
              </a:rPr>
              <a:t>Как в капюшоне он смешон</a:t>
            </a:r>
            <a:r>
              <a:rPr lang="ru-RU" sz="4000" dirty="0">
                <a:latin typeface="Times New Roman"/>
                <a:ea typeface="Times New Roman"/>
              </a:rPr>
              <a:t>!</a:t>
            </a:r>
            <a:endParaRPr lang="ru-RU" sz="40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AutoShape 2" descr="https://png.pngtree.com/png-clipart/20190614/original/pngtree-fathers-day-happy-fathers-day-thanksgiving-fathers-day-father-and-son-png-image_380006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688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ic.rutube.ru/video/1f/2b/1f2bb679731cedd8e533e5224ca8c14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583" y="1"/>
            <a:ext cx="101871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760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" y="83237"/>
            <a:ext cx="9144000" cy="67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2509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4" descr="neznaika22.png">
            <a:hlinkClick r:id="rId3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195735" y="260648"/>
            <a:ext cx="6264697" cy="6336704"/>
          </a:xfrm>
          <a:prstGeom prst="rect">
            <a:avLst/>
          </a:prstGeom>
        </p:spPr>
      </p:pic>
      <p:pic>
        <p:nvPicPr>
          <p:cNvPr id="7" name="Содержимое 4" descr="neznaika22.png">
            <a:hlinkClick r:id="rId5"/>
          </p:cNvPr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467544" y="2420888"/>
            <a:ext cx="2592288" cy="3971852"/>
          </a:xfrm>
          <a:prstGeom prst="rect">
            <a:avLst/>
          </a:prstGeom>
        </p:spPr>
      </p:pic>
      <p:pic>
        <p:nvPicPr>
          <p:cNvPr id="12" name="Рисунок 11" descr="Безимени-1.png"/>
          <p:cNvPicPr>
            <a:picLocks noChangeAspect="1"/>
          </p:cNvPicPr>
          <p:nvPr/>
        </p:nvPicPr>
        <p:blipFill>
          <a:blip r:embed="rId7" cstate="screen"/>
          <a:srcRect l="17182" t="11393" r="28285" b="18976"/>
          <a:stretch>
            <a:fillRect/>
          </a:stretch>
        </p:blipFill>
        <p:spPr>
          <a:xfrm rot="20268164">
            <a:off x="2785568" y="-203294"/>
            <a:ext cx="5319902" cy="52945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4" name="TextBox 23"/>
          <p:cNvSpPr txBox="1"/>
          <p:nvPr/>
        </p:nvSpPr>
        <p:spPr>
          <a:xfrm>
            <a:off x="3203848" y="1124744"/>
            <a:ext cx="50405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Юмор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это способность человека 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смешную сторону в 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аком -либо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или событии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представить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её в шутливом 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384665" y="1052736"/>
            <a:ext cx="4302135" cy="4464495"/>
          </a:xfrm>
        </p:spPr>
        <p:txBody>
          <a:bodyPr>
            <a:normAutofit fontScale="90000"/>
          </a:bodyPr>
          <a:lstStyle/>
          <a:p>
            <a:pPr indent="450215" algn="l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</a:br>
            <a:r>
              <a:rPr lang="ru-RU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Н.Н.Носов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23.11.1908</a:t>
            </a:r>
            <a:b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</a:b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26.07. 1976</a:t>
            </a:r>
            <a:r>
              <a:rPr lang="ru-RU" sz="4000" dirty="0">
                <a:effectLst/>
                <a:latin typeface="Times New Roman"/>
                <a:ea typeface="Times New Roman"/>
              </a:rPr>
              <a:t/>
            </a:r>
            <a:br>
              <a:rPr lang="ru-RU" sz="4000" dirty="0">
                <a:effectLst/>
                <a:latin typeface="Times New Roman"/>
                <a:ea typeface="Times New Roman"/>
              </a:rPr>
            </a:br>
            <a:r>
              <a:rPr lang="en-US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en-US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</a:b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4384665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3424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99762" y="188640"/>
            <a:ext cx="8964488" cy="6624736"/>
          </a:xfrm>
        </p:spPr>
        <p:txBody>
          <a:bodyPr>
            <a:normAutofit fontScale="92500" lnSpcReduction="20000"/>
          </a:bodyPr>
          <a:lstStyle/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9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3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Биография Н.Н. Носова.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36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5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Родился </a:t>
            </a:r>
            <a:r>
              <a:rPr lang="ru-RU" sz="3500" dirty="0">
                <a:solidFill>
                  <a:srgbClr val="000000"/>
                </a:solidFill>
                <a:latin typeface="Times New Roman"/>
                <a:ea typeface="Times New Roman"/>
              </a:rPr>
              <a:t>23 ноября 1908 года. </a:t>
            </a:r>
            <a:endParaRPr lang="ru-RU" sz="35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ru-RU" sz="35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sz="3500" dirty="0">
                <a:solidFill>
                  <a:srgbClr val="000000"/>
                </a:solidFill>
                <a:latin typeface="Times New Roman"/>
                <a:ea typeface="Times New Roman"/>
              </a:rPr>
              <a:t>городе Кирове, в семье эстрадного артиста. Детство его проходило в небольшом городке </a:t>
            </a:r>
            <a:r>
              <a:rPr lang="ru-RU" sz="3500" dirty="0" err="1">
                <a:solidFill>
                  <a:srgbClr val="000000"/>
                </a:solidFill>
                <a:latin typeface="Times New Roman"/>
                <a:ea typeface="Times New Roman"/>
              </a:rPr>
              <a:t>Ирпень,где</a:t>
            </a:r>
            <a:r>
              <a:rPr lang="ru-RU" sz="3500" dirty="0">
                <a:solidFill>
                  <a:srgbClr val="000000"/>
                </a:solidFill>
                <a:latin typeface="Times New Roman"/>
                <a:ea typeface="Times New Roman"/>
              </a:rPr>
              <a:t> мальчик начал учиться в гимназии. Он рос разносторонним молодым человеком, увлекался фотографией, и химией, и шахматами, и музыкой. </a:t>
            </a:r>
            <a:endParaRPr lang="ru-RU" sz="35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endParaRPr lang="ru-RU" sz="3500" dirty="0"/>
          </a:p>
        </p:txBody>
      </p:sp>
    </p:spTree>
    <p:extLst>
      <p:ext uri="{BB962C8B-B14F-4D97-AF65-F5344CB8AC3E}">
        <p14:creationId xmlns:p14="http://schemas.microsoft.com/office/powerpoint/2010/main" val="57628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20000"/>
          </a:bodyPr>
          <a:lstStyle/>
          <a:p>
            <a:pPr lvl="0" indent="0" algn="just">
              <a:lnSpc>
                <a:spcPct val="150000"/>
              </a:lnSpc>
              <a:buClr>
                <a:srgbClr val="F79646">
                  <a:lumMod val="50000"/>
                </a:srgbClr>
              </a:buClr>
              <a:buNone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Times New Roman"/>
              </a:rPr>
              <a:t>После окончания Московского института </a:t>
            </a:r>
            <a:endParaRPr lang="ru-RU" sz="36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 indent="0" algn="just">
              <a:lnSpc>
                <a:spcPct val="150000"/>
              </a:lnSpc>
              <a:buClr>
                <a:srgbClr val="F79646">
                  <a:lumMod val="50000"/>
                </a:srgbClr>
              </a:buClr>
              <a:buNone/>
            </a:pPr>
            <a:endParaRPr lang="ru-RU" sz="36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 indent="0" algn="just">
              <a:lnSpc>
                <a:spcPct val="150000"/>
              </a:lnSpc>
              <a:buClr>
                <a:srgbClr val="F79646">
                  <a:lumMod val="50000"/>
                </a:srgbClr>
              </a:buCl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кинематографии </a:t>
            </a:r>
            <a:r>
              <a:rPr lang="ru-RU" sz="3600" dirty="0">
                <a:solidFill>
                  <a:srgbClr val="000000"/>
                </a:solidFill>
                <a:latin typeface="Times New Roman"/>
                <a:ea typeface="Times New Roman"/>
              </a:rPr>
              <a:t>работал постановщиком </a:t>
            </a:r>
            <a:endParaRPr lang="ru-RU" sz="36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 indent="0" algn="just">
              <a:lnSpc>
                <a:spcPct val="150000"/>
              </a:lnSpc>
              <a:buClr>
                <a:srgbClr val="F79646">
                  <a:lumMod val="50000"/>
                </a:srgbClr>
              </a:buClr>
              <a:buNone/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 </a:t>
            </a:r>
            <a:r>
              <a:rPr lang="ru-RU" sz="3600" dirty="0">
                <a:solidFill>
                  <a:srgbClr val="000000"/>
                </a:solidFill>
                <a:latin typeface="Times New Roman"/>
                <a:ea typeface="Times New Roman"/>
              </a:rPr>
              <a:t>режиссером  </a:t>
            </a:r>
            <a:r>
              <a:rPr lang="ru-RU" sz="3600" dirty="0" err="1">
                <a:solidFill>
                  <a:srgbClr val="000000"/>
                </a:solidFill>
                <a:latin typeface="Times New Roman"/>
                <a:ea typeface="Times New Roman"/>
              </a:rPr>
              <a:t>мультикаплиционных</a:t>
            </a:r>
            <a:r>
              <a:rPr lang="ru-RU" sz="3600" dirty="0">
                <a:solidFill>
                  <a:srgbClr val="000000"/>
                </a:solidFill>
                <a:latin typeface="Times New Roman"/>
                <a:ea typeface="Times New Roman"/>
              </a:rPr>
              <a:t>, научных  и учебных фильмов. С 1938 года начинает писать детские рассказы. Николай Николаевич умер 26 июля 1976 года.</a:t>
            </a:r>
            <a:endParaRPr lang="ru-RU" sz="3600" dirty="0">
              <a:solidFill>
                <a:srgbClr val="F79646">
                  <a:lumMod val="50000"/>
                </a:srgbClr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783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Словарная </a:t>
            </a:r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работа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772816"/>
            <a:ext cx="4233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Рокочущим басом 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пирагов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55576" y="2852936"/>
            <a:ext cx="1905000" cy="2771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580526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Александр Пирогов</a:t>
            </a:r>
          </a:p>
          <a:p>
            <a:r>
              <a:rPr lang="ru-RU" dirty="0" smtClean="0"/>
              <a:t>Оперный  певец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71800" y="2996952"/>
            <a:ext cx="60447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низким мужским голосом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1916832"/>
            <a:ext cx="1837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Борзая-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31840" y="3068960"/>
            <a:ext cx="20217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быстрая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1988840"/>
            <a:ext cx="49038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Титулярный Советник 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пирагов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1187624" y="2780928"/>
            <a:ext cx="1872208" cy="371475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987824" y="2852936"/>
            <a:ext cx="572464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высокий служебный чин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(должность) в России 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революции.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27584" y="2276872"/>
            <a:ext cx="46854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море полудённом 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 descr="пирагов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11560" y="2996952"/>
            <a:ext cx="4355976" cy="2885288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5148064" y="3789040"/>
            <a:ext cx="281660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море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полдень.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12160" y="2060848"/>
            <a:ext cx="1985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Кафтан</a:t>
            </a:r>
            <a:r>
              <a:rPr lang="ru-RU" sz="3600" dirty="0" smtClean="0"/>
              <a:t>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Рисунок 17" descr="пирагов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755576" y="2348880"/>
            <a:ext cx="3096344" cy="4133469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499992" y="3429000"/>
            <a:ext cx="324287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удлинённый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пиджак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652120" y="2132856"/>
            <a:ext cx="1883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Чурбан- 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Рисунок 20" descr="пирагов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899592" y="2852936"/>
            <a:ext cx="3384376" cy="3526519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427984" y="4077072"/>
            <a:ext cx="39392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глупый человек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3" grpId="0"/>
      <p:bldP spid="13" grpId="1"/>
      <p:bldP spid="14" grpId="0"/>
      <p:bldP spid="14" grpId="1"/>
      <p:bldP spid="16" grpId="0"/>
      <p:bldP spid="16" grpId="1"/>
      <p:bldP spid="17" grpId="0"/>
      <p:bldP spid="17" grpId="1"/>
      <p:bldP spid="19" grpId="0"/>
      <p:bldP spid="19" grpId="1"/>
      <p:bldP spid="20" grpId="0"/>
      <p:bldP spid="20" grpId="1"/>
      <p:bldP spid="22" grpId="0"/>
      <p:bldP spid="2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Чтение и анализ пословиц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916832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 двумя зайцами погонишься, ни одного не поймаешь.</a:t>
            </a:r>
            <a:endParaRPr lang="ru-RU" sz="3600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21297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/>
                <a:ea typeface="Times New Roman"/>
              </a:rPr>
              <a:t>Ум хорошо, а два лучше.</a:t>
            </a:r>
            <a:endParaRPr lang="ru-RU" sz="3200" b="1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4149080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/>
                <a:ea typeface="Times New Roman"/>
              </a:rPr>
              <a:t>Делу время, потехе час</a:t>
            </a:r>
            <a:r>
              <a:rPr lang="ru-RU" sz="3600" dirty="0" smtClean="0">
                <a:latin typeface="Times New Roman"/>
                <a:ea typeface="Times New Roman"/>
              </a:rPr>
              <a:t>.</a:t>
            </a:r>
            <a:endParaRPr lang="ru-RU" sz="3200" dirty="0">
              <a:latin typeface="Times New Roman"/>
              <a:ea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515719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dirty="0" smtClean="0">
                <a:latin typeface="Times New Roman"/>
                <a:ea typeface="Times New Roman"/>
              </a:rPr>
              <a:t>Сделал дело, гуляй смело</a:t>
            </a:r>
            <a:r>
              <a:rPr lang="ru-RU" sz="3600" b="1" dirty="0">
                <a:latin typeface="Times New Roman"/>
                <a:ea typeface="Times New Roman"/>
              </a:rPr>
              <a:t>.</a:t>
            </a:r>
            <a:endParaRPr lang="ru-RU" sz="3200" b="1" dirty="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mph" presetSubtype="7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italic"/>
                                      </p:to>
                                    </p:se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</a:t>
            </a:r>
            <a:br>
              <a:rPr lang="ru-RU" dirty="0" smtClean="0"/>
            </a:br>
            <a:r>
              <a:rPr lang="ru-RU" dirty="0" smtClean="0"/>
              <a:t>за</a:t>
            </a:r>
            <a:br>
              <a:rPr lang="ru-RU" dirty="0" smtClean="0"/>
            </a:br>
            <a:r>
              <a:rPr lang="ru-RU" dirty="0" smtClean="0"/>
              <a:t>внимание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190</Words>
  <Application>Microsoft Office PowerPoint</Application>
  <PresentationFormat>Экран (4:3)</PresentationFormat>
  <Paragraphs>49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Литературное чтение  3 класс «Клуб веселых и находчивых»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Н.Н.Носов 23.11.1908 26.07. 1976  </vt:lpstr>
      <vt:lpstr>Презентация PowerPoint</vt:lpstr>
      <vt:lpstr>Презентация PowerPoint</vt:lpstr>
      <vt:lpstr>Словарная работа</vt:lpstr>
      <vt:lpstr>Чтение и анализ пословиц</vt:lpstr>
      <vt:lpstr>Спасибо 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Яна</cp:lastModifiedBy>
  <cp:revision>33</cp:revision>
  <dcterms:created xsi:type="dcterms:W3CDTF">2014-08-01T16:00:53Z</dcterms:created>
  <dcterms:modified xsi:type="dcterms:W3CDTF">2020-11-19T07:40:36Z</dcterms:modified>
</cp:coreProperties>
</file>