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layout20.xml" ContentType="application/vnd.openxmlformats-officedocument.drawingml.diagramLayout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drawing8.xml" ContentType="application/vnd.ms-office.drawingml.diagramDrawing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6.xml" ContentType="application/vnd.ms-office.drawingml.diagramDrawing+xml"/>
  <Override PartName="/ppt/diagrams/drawing11.xml" ContentType="application/vnd.ms-office.drawingml.diagramDrawing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drawing9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6" r:id="rId17"/>
    <p:sldId id="272" r:id="rId18"/>
    <p:sldId id="278" r:id="rId19"/>
    <p:sldId id="279" r:id="rId20"/>
    <p:sldId id="280" r:id="rId21"/>
    <p:sldId id="281" r:id="rId22"/>
    <p:sldId id="27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011BC1-F122-41EA-8736-0E50DA1979A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0E8982-8E05-4FDE-A791-7310516E654B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Объект исследования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– экологическое воспитание младших школьников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44F3F32-4CF8-4DCB-9EDF-6E29272EF8F6}" type="parTrans" cxnId="{CD276DC3-4CFD-491E-B6E8-793D63E260D3}">
      <dgm:prSet/>
      <dgm:spPr/>
      <dgm:t>
        <a:bodyPr/>
        <a:lstStyle/>
        <a:p>
          <a:endParaRPr lang="ru-RU"/>
        </a:p>
      </dgm:t>
    </dgm:pt>
    <dgm:pt modelId="{C28C8968-7582-4D96-9732-ADDF9B157B7E}" type="sibTrans" cxnId="{CD276DC3-4CFD-491E-B6E8-793D63E260D3}">
      <dgm:prSet/>
      <dgm:spPr/>
      <dgm:t>
        <a:bodyPr/>
        <a:lstStyle/>
        <a:p>
          <a:endParaRPr lang="ru-RU"/>
        </a:p>
      </dgm:t>
    </dgm:pt>
    <dgm:pt modelId="{62F20C1A-149B-48B7-B3E4-CA07F83525BB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Предмет исследования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– методы и приемы работы учителя по экологическому воспитанию младших школьников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671420B-78AD-4371-BCDC-B9491BE8984B}" type="parTrans" cxnId="{6925C9EB-6016-4958-8846-80744002F69C}">
      <dgm:prSet/>
      <dgm:spPr/>
      <dgm:t>
        <a:bodyPr/>
        <a:lstStyle/>
        <a:p>
          <a:endParaRPr lang="ru-RU"/>
        </a:p>
      </dgm:t>
    </dgm:pt>
    <dgm:pt modelId="{014022BA-7A1A-4E67-A1E0-17138F4BA970}" type="sibTrans" cxnId="{6925C9EB-6016-4958-8846-80744002F69C}">
      <dgm:prSet/>
      <dgm:spPr/>
      <dgm:t>
        <a:bodyPr/>
        <a:lstStyle/>
        <a:p>
          <a:endParaRPr lang="ru-RU"/>
        </a:p>
      </dgm:t>
    </dgm:pt>
    <dgm:pt modelId="{35BB2E70-0D71-4A06-81F3-1579E23D86E9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Гипотеза исследования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: экологическое воспитание младших школьников будет эффективным, если осуществлять взаимосвязь учебной и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внеучебной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работы по экологическому воспитанию учащихся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E36515E7-CAF9-4E44-AA19-86B0ECF9256C}" type="parTrans" cxnId="{8C04A52B-9689-4F82-BF2B-81F39EBEE393}">
      <dgm:prSet/>
      <dgm:spPr/>
      <dgm:t>
        <a:bodyPr/>
        <a:lstStyle/>
        <a:p>
          <a:endParaRPr lang="ru-RU"/>
        </a:p>
      </dgm:t>
    </dgm:pt>
    <dgm:pt modelId="{275C225F-AF5C-4257-96DE-DC8844C72BC8}" type="sibTrans" cxnId="{8C04A52B-9689-4F82-BF2B-81F39EBEE393}">
      <dgm:prSet/>
      <dgm:spPr/>
      <dgm:t>
        <a:bodyPr/>
        <a:lstStyle/>
        <a:p>
          <a:endParaRPr lang="ru-RU"/>
        </a:p>
      </dgm:t>
    </dgm:pt>
    <dgm:pt modelId="{1297DDD4-6F3F-45DB-9127-AD8C0A898BAA}" type="pres">
      <dgm:prSet presAssocID="{B3011BC1-F122-41EA-8736-0E50DA1979A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5912C4-A571-4B5B-8804-27E350E6994F}" type="pres">
      <dgm:prSet presAssocID="{280E8982-8E05-4FDE-A791-7310516E654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7EA922-D2B7-4E7D-A4C7-920B84016A84}" type="pres">
      <dgm:prSet presAssocID="{C28C8968-7582-4D96-9732-ADDF9B157B7E}" presName="spacer" presStyleCnt="0"/>
      <dgm:spPr/>
      <dgm:t>
        <a:bodyPr/>
        <a:lstStyle/>
        <a:p>
          <a:endParaRPr lang="ru-RU"/>
        </a:p>
      </dgm:t>
    </dgm:pt>
    <dgm:pt modelId="{D10CB152-7865-4A72-B82D-EDD16CEF84A2}" type="pres">
      <dgm:prSet presAssocID="{62F20C1A-149B-48B7-B3E4-CA07F83525B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82EF63-4A40-47A3-8676-014D3FBBB73F}" type="pres">
      <dgm:prSet presAssocID="{014022BA-7A1A-4E67-A1E0-17138F4BA970}" presName="spacer" presStyleCnt="0"/>
      <dgm:spPr/>
      <dgm:t>
        <a:bodyPr/>
        <a:lstStyle/>
        <a:p>
          <a:endParaRPr lang="ru-RU"/>
        </a:p>
      </dgm:t>
    </dgm:pt>
    <dgm:pt modelId="{08283BA4-C6C0-4C69-B8DC-BCCF21956DE9}" type="pres">
      <dgm:prSet presAssocID="{35BB2E70-0D71-4A06-81F3-1579E23D86E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4FA514-FC9E-4E56-99C7-A8AC410EC683}" type="presOf" srcId="{280E8982-8E05-4FDE-A791-7310516E654B}" destId="{5C5912C4-A571-4B5B-8804-27E350E6994F}" srcOrd="0" destOrd="0" presId="urn:microsoft.com/office/officeart/2005/8/layout/vList2"/>
    <dgm:cxn modelId="{3167D790-B88D-44DE-A84C-BB1097DE0853}" type="presOf" srcId="{35BB2E70-0D71-4A06-81F3-1579E23D86E9}" destId="{08283BA4-C6C0-4C69-B8DC-BCCF21956DE9}" srcOrd="0" destOrd="0" presId="urn:microsoft.com/office/officeart/2005/8/layout/vList2"/>
    <dgm:cxn modelId="{6925C9EB-6016-4958-8846-80744002F69C}" srcId="{B3011BC1-F122-41EA-8736-0E50DA1979A5}" destId="{62F20C1A-149B-48B7-B3E4-CA07F83525BB}" srcOrd="1" destOrd="0" parTransId="{B671420B-78AD-4371-BCDC-B9491BE8984B}" sibTransId="{014022BA-7A1A-4E67-A1E0-17138F4BA970}"/>
    <dgm:cxn modelId="{D23625E0-6079-4BAB-88C1-A37EDAA8C201}" type="presOf" srcId="{B3011BC1-F122-41EA-8736-0E50DA1979A5}" destId="{1297DDD4-6F3F-45DB-9127-AD8C0A898BAA}" srcOrd="0" destOrd="0" presId="urn:microsoft.com/office/officeart/2005/8/layout/vList2"/>
    <dgm:cxn modelId="{8C04A52B-9689-4F82-BF2B-81F39EBEE393}" srcId="{B3011BC1-F122-41EA-8736-0E50DA1979A5}" destId="{35BB2E70-0D71-4A06-81F3-1579E23D86E9}" srcOrd="2" destOrd="0" parTransId="{E36515E7-CAF9-4E44-AA19-86B0ECF9256C}" sibTransId="{275C225F-AF5C-4257-96DE-DC8844C72BC8}"/>
    <dgm:cxn modelId="{CD276DC3-4CFD-491E-B6E8-793D63E260D3}" srcId="{B3011BC1-F122-41EA-8736-0E50DA1979A5}" destId="{280E8982-8E05-4FDE-A791-7310516E654B}" srcOrd="0" destOrd="0" parTransId="{744F3F32-4CF8-4DCB-9EDF-6E29272EF8F6}" sibTransId="{C28C8968-7582-4D96-9732-ADDF9B157B7E}"/>
    <dgm:cxn modelId="{6C01E1D2-44AB-475E-9E9A-5C5C7CD79E0E}" type="presOf" srcId="{62F20C1A-149B-48B7-B3E4-CA07F83525BB}" destId="{D10CB152-7865-4A72-B82D-EDD16CEF84A2}" srcOrd="0" destOrd="0" presId="urn:microsoft.com/office/officeart/2005/8/layout/vList2"/>
    <dgm:cxn modelId="{67CDDEFF-C9D5-4CF5-8074-A868B4900925}" type="presParOf" srcId="{1297DDD4-6F3F-45DB-9127-AD8C0A898BAA}" destId="{5C5912C4-A571-4B5B-8804-27E350E6994F}" srcOrd="0" destOrd="0" presId="urn:microsoft.com/office/officeart/2005/8/layout/vList2"/>
    <dgm:cxn modelId="{F5370727-FA72-4206-9974-72000966D7A8}" type="presParOf" srcId="{1297DDD4-6F3F-45DB-9127-AD8C0A898BAA}" destId="{597EA922-D2B7-4E7D-A4C7-920B84016A84}" srcOrd="1" destOrd="0" presId="urn:microsoft.com/office/officeart/2005/8/layout/vList2"/>
    <dgm:cxn modelId="{FF8657F0-6AC3-4D77-B0EE-2463017BB0FA}" type="presParOf" srcId="{1297DDD4-6F3F-45DB-9127-AD8C0A898BAA}" destId="{D10CB152-7865-4A72-B82D-EDD16CEF84A2}" srcOrd="2" destOrd="0" presId="urn:microsoft.com/office/officeart/2005/8/layout/vList2"/>
    <dgm:cxn modelId="{530A85F8-639D-4507-A392-95A6C6E80F47}" type="presParOf" srcId="{1297DDD4-6F3F-45DB-9127-AD8C0A898BAA}" destId="{CD82EF63-4A40-47A3-8676-014D3FBBB73F}" srcOrd="3" destOrd="0" presId="urn:microsoft.com/office/officeart/2005/8/layout/vList2"/>
    <dgm:cxn modelId="{D1E72F8D-13F6-4EF6-8B99-2FF87C96D8D3}" type="presParOf" srcId="{1297DDD4-6F3F-45DB-9127-AD8C0A898BAA}" destId="{08283BA4-C6C0-4C69-B8DC-BCCF21956DE9}" srcOrd="4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6AC674-BB4A-4AC1-B9EB-7EF470198ADD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3BA8BC-D4F3-45F7-A335-E9D0D147118C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Цель исследования: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определить пути формирования экологического воспитания детей младшего школьного возраста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0202965-B61D-4EB5-81FC-CB14337B8169}" type="parTrans" cxnId="{A1CECEFE-980B-4F53-8088-5BFEDDC94618}">
      <dgm:prSet/>
      <dgm:spPr/>
      <dgm:t>
        <a:bodyPr/>
        <a:lstStyle/>
        <a:p>
          <a:endParaRPr lang="ru-RU"/>
        </a:p>
      </dgm:t>
    </dgm:pt>
    <dgm:pt modelId="{24033FFC-F176-4E97-9E6D-0F60DA02C168}" type="sibTrans" cxnId="{A1CECEFE-980B-4F53-8088-5BFEDDC94618}">
      <dgm:prSet/>
      <dgm:spPr/>
      <dgm:t>
        <a:bodyPr/>
        <a:lstStyle/>
        <a:p>
          <a:endParaRPr lang="ru-RU"/>
        </a:p>
      </dgm:t>
    </dgm:pt>
    <dgm:pt modelId="{C73C82C5-46DF-4474-A7EA-1DDD19B220F8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Задачи исследования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7B00633-6F8E-47B3-AA2C-DE727D9F7B62}" type="parTrans" cxnId="{CB95A18D-BA48-4F83-8A13-BF5DE3A35987}">
      <dgm:prSet/>
      <dgm:spPr/>
      <dgm:t>
        <a:bodyPr/>
        <a:lstStyle/>
        <a:p>
          <a:endParaRPr lang="ru-RU"/>
        </a:p>
      </dgm:t>
    </dgm:pt>
    <dgm:pt modelId="{2D5619BA-4E20-446C-A574-4958F2F72CF1}" type="sibTrans" cxnId="{CB95A18D-BA48-4F83-8A13-BF5DE3A35987}">
      <dgm:prSet/>
      <dgm:spPr/>
      <dgm:t>
        <a:bodyPr/>
        <a:lstStyle/>
        <a:p>
          <a:endParaRPr lang="ru-RU"/>
        </a:p>
      </dgm:t>
    </dgm:pt>
    <dgm:pt modelId="{83633F32-A9FE-4974-AC3E-5F89522CDE81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рассмотреть понятие экологического воспитания младших школьников;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C14FA81-1014-4FB5-91C6-EE4EDBAB4B4D}" type="parTrans" cxnId="{6DEE91BE-0955-4AB1-8F8D-ACE4826781E3}">
      <dgm:prSet/>
      <dgm:spPr/>
      <dgm:t>
        <a:bodyPr/>
        <a:lstStyle/>
        <a:p>
          <a:endParaRPr lang="ru-RU"/>
        </a:p>
      </dgm:t>
    </dgm:pt>
    <dgm:pt modelId="{2BB91D12-CE10-4DAA-A390-EBDCEF32556F}" type="sibTrans" cxnId="{6DEE91BE-0955-4AB1-8F8D-ACE4826781E3}">
      <dgm:prSet/>
      <dgm:spPr/>
      <dgm:t>
        <a:bodyPr/>
        <a:lstStyle/>
        <a:p>
          <a:endParaRPr lang="ru-RU"/>
        </a:p>
      </dgm:t>
    </dgm:pt>
    <dgm:pt modelId="{3143600E-CF40-41C4-9A31-D94742D617E7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выявить основные способы и средства экологического воспитания в младшем школьном возрасте;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B832ADE-5918-4EF7-A48B-C7AE0B69FF50}" type="parTrans" cxnId="{C2949812-586E-4F05-BE5A-2B6A724E0793}">
      <dgm:prSet/>
      <dgm:spPr/>
      <dgm:t>
        <a:bodyPr/>
        <a:lstStyle/>
        <a:p>
          <a:endParaRPr lang="ru-RU"/>
        </a:p>
      </dgm:t>
    </dgm:pt>
    <dgm:pt modelId="{39D94E82-0AB0-432A-94E9-4FAD6CC8BAE5}" type="sibTrans" cxnId="{C2949812-586E-4F05-BE5A-2B6A724E0793}">
      <dgm:prSet/>
      <dgm:spPr/>
      <dgm:t>
        <a:bodyPr/>
        <a:lstStyle/>
        <a:p>
          <a:endParaRPr lang="ru-RU"/>
        </a:p>
      </dgm:t>
    </dgm:pt>
    <dgm:pt modelId="{27F4D348-F76B-4A21-912E-EC0E18989BB0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проанализировать развитие направлений экологического воспитания школьников в образовательной организации;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3AA9CD2-323C-4EBB-8F91-E42A4DF710F3}" type="parTrans" cxnId="{E6BE01F9-2940-43EC-8B45-E9559B6FA5DC}">
      <dgm:prSet/>
      <dgm:spPr/>
      <dgm:t>
        <a:bodyPr/>
        <a:lstStyle/>
        <a:p>
          <a:endParaRPr lang="ru-RU"/>
        </a:p>
      </dgm:t>
    </dgm:pt>
    <dgm:pt modelId="{325EE6BF-1C0D-4134-BAD2-9D7D5934BE22}" type="sibTrans" cxnId="{E6BE01F9-2940-43EC-8B45-E9559B6FA5DC}">
      <dgm:prSet/>
      <dgm:spPr/>
      <dgm:t>
        <a:bodyPr/>
        <a:lstStyle/>
        <a:p>
          <a:endParaRPr lang="ru-RU"/>
        </a:p>
      </dgm:t>
    </dgm:pt>
    <dgm:pt modelId="{44265D68-87B3-4C6D-9568-32BFE61F3239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провести диагностику уровня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экологической воспитанности младших школьников;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11D8AB1-A2C0-47F4-B8EB-ACEE94A15266}" type="parTrans" cxnId="{6B796081-150A-4F3D-86A5-E133F1C91C17}">
      <dgm:prSet/>
      <dgm:spPr/>
      <dgm:t>
        <a:bodyPr/>
        <a:lstStyle/>
        <a:p>
          <a:endParaRPr lang="ru-RU"/>
        </a:p>
      </dgm:t>
    </dgm:pt>
    <dgm:pt modelId="{1B05DBE3-6671-467F-A4AE-29695E225D57}" type="sibTrans" cxnId="{6B796081-150A-4F3D-86A5-E133F1C91C17}">
      <dgm:prSet/>
      <dgm:spPr/>
      <dgm:t>
        <a:bodyPr/>
        <a:lstStyle/>
        <a:p>
          <a:endParaRPr lang="ru-RU"/>
        </a:p>
      </dgm:t>
    </dgm:pt>
    <dgm:pt modelId="{EAA9C93B-6735-4187-B07D-CEB1AC83AC9F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провести педагогическую работу по дальнейшему формированию экологической воспитанности обучающихся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A032B251-5007-4E1B-92DC-846604DA2E1B}" type="parTrans" cxnId="{E1D69C8B-6CA1-4C24-B6FE-67DB1B9F0EB8}">
      <dgm:prSet/>
      <dgm:spPr/>
      <dgm:t>
        <a:bodyPr/>
        <a:lstStyle/>
        <a:p>
          <a:endParaRPr lang="ru-RU"/>
        </a:p>
      </dgm:t>
    </dgm:pt>
    <dgm:pt modelId="{0BE74DF5-DA3E-4183-B56A-0E437A208532}" type="sibTrans" cxnId="{E1D69C8B-6CA1-4C24-B6FE-67DB1B9F0EB8}">
      <dgm:prSet/>
      <dgm:spPr/>
      <dgm:t>
        <a:bodyPr/>
        <a:lstStyle/>
        <a:p>
          <a:endParaRPr lang="ru-RU"/>
        </a:p>
      </dgm:t>
    </dgm:pt>
    <dgm:pt modelId="{C821D5F7-88B4-4FC4-85C4-05877B10F880}" type="pres">
      <dgm:prSet presAssocID="{BC6AC674-BB4A-4AC1-B9EB-7EF470198AD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E7B2AD-9267-4AB3-A94D-094B9A237C4C}" type="pres">
      <dgm:prSet presAssocID="{B63BA8BC-D4F3-45F7-A335-E9D0D147118C}" presName="parentText" presStyleLbl="node1" presStyleIdx="0" presStyleCnt="2" custLinFactNeighborX="-383" custLinFactNeighborY="-387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B48BA-2749-41AD-A81C-8DBCEE99610A}" type="pres">
      <dgm:prSet presAssocID="{24033FFC-F176-4E97-9E6D-0F60DA02C168}" presName="spacer" presStyleCnt="0"/>
      <dgm:spPr/>
      <dgm:t>
        <a:bodyPr/>
        <a:lstStyle/>
        <a:p>
          <a:endParaRPr lang="ru-RU"/>
        </a:p>
      </dgm:t>
    </dgm:pt>
    <dgm:pt modelId="{0848A318-946F-45ED-932D-F044E8981540}" type="pres">
      <dgm:prSet presAssocID="{C73C82C5-46DF-4474-A7EA-1DDD19B220F8}" presName="parentText" presStyleLbl="node1" presStyleIdx="1" presStyleCnt="2" custScaleY="66379" custLinFactNeighborX="-383" custLinFactNeighborY="-8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54408B-CCD7-4795-BB5D-4C41969727E1}" type="pres">
      <dgm:prSet presAssocID="{C73C82C5-46DF-4474-A7EA-1DDD19B220F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35F206-7F7F-4BCE-80B5-331E5F97018A}" type="presOf" srcId="{B63BA8BC-D4F3-45F7-A335-E9D0D147118C}" destId="{94E7B2AD-9267-4AB3-A94D-094B9A237C4C}" srcOrd="0" destOrd="0" presId="urn:microsoft.com/office/officeart/2005/8/layout/vList2"/>
    <dgm:cxn modelId="{6B796081-150A-4F3D-86A5-E133F1C91C17}" srcId="{C73C82C5-46DF-4474-A7EA-1DDD19B220F8}" destId="{44265D68-87B3-4C6D-9568-32BFE61F3239}" srcOrd="3" destOrd="0" parTransId="{F11D8AB1-A2C0-47F4-B8EB-ACEE94A15266}" sibTransId="{1B05DBE3-6671-467F-A4AE-29695E225D57}"/>
    <dgm:cxn modelId="{E1D69C8B-6CA1-4C24-B6FE-67DB1B9F0EB8}" srcId="{C73C82C5-46DF-4474-A7EA-1DDD19B220F8}" destId="{EAA9C93B-6735-4187-B07D-CEB1AC83AC9F}" srcOrd="4" destOrd="0" parTransId="{A032B251-5007-4E1B-92DC-846604DA2E1B}" sibTransId="{0BE74DF5-DA3E-4183-B56A-0E437A208532}"/>
    <dgm:cxn modelId="{6DEE91BE-0955-4AB1-8F8D-ACE4826781E3}" srcId="{C73C82C5-46DF-4474-A7EA-1DDD19B220F8}" destId="{83633F32-A9FE-4974-AC3E-5F89522CDE81}" srcOrd="0" destOrd="0" parTransId="{FC14FA81-1014-4FB5-91C6-EE4EDBAB4B4D}" sibTransId="{2BB91D12-CE10-4DAA-A390-EBDCEF32556F}"/>
    <dgm:cxn modelId="{C2949812-586E-4F05-BE5A-2B6A724E0793}" srcId="{C73C82C5-46DF-4474-A7EA-1DDD19B220F8}" destId="{3143600E-CF40-41C4-9A31-D94742D617E7}" srcOrd="1" destOrd="0" parTransId="{FB832ADE-5918-4EF7-A48B-C7AE0B69FF50}" sibTransId="{39D94E82-0AB0-432A-94E9-4FAD6CC8BAE5}"/>
    <dgm:cxn modelId="{E6BE01F9-2940-43EC-8B45-E9559B6FA5DC}" srcId="{C73C82C5-46DF-4474-A7EA-1DDD19B220F8}" destId="{27F4D348-F76B-4A21-912E-EC0E18989BB0}" srcOrd="2" destOrd="0" parTransId="{B3AA9CD2-323C-4EBB-8F91-E42A4DF710F3}" sibTransId="{325EE6BF-1C0D-4134-BAD2-9D7D5934BE22}"/>
    <dgm:cxn modelId="{C8C86227-524B-47DB-B18D-B1D684D5DFBB}" type="presOf" srcId="{27F4D348-F76B-4A21-912E-EC0E18989BB0}" destId="{9D54408B-CCD7-4795-BB5D-4C41969727E1}" srcOrd="0" destOrd="2" presId="urn:microsoft.com/office/officeart/2005/8/layout/vList2"/>
    <dgm:cxn modelId="{A1CECEFE-980B-4F53-8088-5BFEDDC94618}" srcId="{BC6AC674-BB4A-4AC1-B9EB-7EF470198ADD}" destId="{B63BA8BC-D4F3-45F7-A335-E9D0D147118C}" srcOrd="0" destOrd="0" parTransId="{50202965-B61D-4EB5-81FC-CB14337B8169}" sibTransId="{24033FFC-F176-4E97-9E6D-0F60DA02C168}"/>
    <dgm:cxn modelId="{EAEC664A-903D-4C8F-BAF4-6F8F3B305C9D}" type="presOf" srcId="{83633F32-A9FE-4974-AC3E-5F89522CDE81}" destId="{9D54408B-CCD7-4795-BB5D-4C41969727E1}" srcOrd="0" destOrd="0" presId="urn:microsoft.com/office/officeart/2005/8/layout/vList2"/>
    <dgm:cxn modelId="{CB95A18D-BA48-4F83-8A13-BF5DE3A35987}" srcId="{BC6AC674-BB4A-4AC1-B9EB-7EF470198ADD}" destId="{C73C82C5-46DF-4474-A7EA-1DDD19B220F8}" srcOrd="1" destOrd="0" parTransId="{77B00633-6F8E-47B3-AA2C-DE727D9F7B62}" sibTransId="{2D5619BA-4E20-446C-A574-4958F2F72CF1}"/>
    <dgm:cxn modelId="{0EB0B8C4-3EDB-4486-B188-F97D5C714CF3}" type="presOf" srcId="{44265D68-87B3-4C6D-9568-32BFE61F3239}" destId="{9D54408B-CCD7-4795-BB5D-4C41969727E1}" srcOrd="0" destOrd="3" presId="urn:microsoft.com/office/officeart/2005/8/layout/vList2"/>
    <dgm:cxn modelId="{47D0A0EC-2ED5-4778-A36C-B04815BDCB77}" type="presOf" srcId="{C73C82C5-46DF-4474-A7EA-1DDD19B220F8}" destId="{0848A318-946F-45ED-932D-F044E8981540}" srcOrd="0" destOrd="0" presId="urn:microsoft.com/office/officeart/2005/8/layout/vList2"/>
    <dgm:cxn modelId="{A656582B-E6D0-49B3-849D-7F0B8D5E8FF7}" type="presOf" srcId="{EAA9C93B-6735-4187-B07D-CEB1AC83AC9F}" destId="{9D54408B-CCD7-4795-BB5D-4C41969727E1}" srcOrd="0" destOrd="4" presId="urn:microsoft.com/office/officeart/2005/8/layout/vList2"/>
    <dgm:cxn modelId="{C6D17002-4ACC-47E9-82BE-9D5FBCBA0003}" type="presOf" srcId="{BC6AC674-BB4A-4AC1-B9EB-7EF470198ADD}" destId="{C821D5F7-88B4-4FC4-85C4-05877B10F880}" srcOrd="0" destOrd="0" presId="urn:microsoft.com/office/officeart/2005/8/layout/vList2"/>
    <dgm:cxn modelId="{95E2A31F-2C71-41B6-A90A-6247065314C6}" type="presOf" srcId="{3143600E-CF40-41C4-9A31-D94742D617E7}" destId="{9D54408B-CCD7-4795-BB5D-4C41969727E1}" srcOrd="0" destOrd="1" presId="urn:microsoft.com/office/officeart/2005/8/layout/vList2"/>
    <dgm:cxn modelId="{C7294FEE-4288-457D-B68A-342BBF4FE19A}" type="presParOf" srcId="{C821D5F7-88B4-4FC4-85C4-05877B10F880}" destId="{94E7B2AD-9267-4AB3-A94D-094B9A237C4C}" srcOrd="0" destOrd="0" presId="urn:microsoft.com/office/officeart/2005/8/layout/vList2"/>
    <dgm:cxn modelId="{953C0B92-E93B-4B17-825D-826C7EF4193D}" type="presParOf" srcId="{C821D5F7-88B4-4FC4-85C4-05877B10F880}" destId="{C3DB48BA-2749-41AD-A81C-8DBCEE99610A}" srcOrd="1" destOrd="0" presId="urn:microsoft.com/office/officeart/2005/8/layout/vList2"/>
    <dgm:cxn modelId="{58323CB0-6FB4-434B-9640-02D97AE7D0C5}" type="presParOf" srcId="{C821D5F7-88B4-4FC4-85C4-05877B10F880}" destId="{0848A318-946F-45ED-932D-F044E8981540}" srcOrd="2" destOrd="0" presId="urn:microsoft.com/office/officeart/2005/8/layout/vList2"/>
    <dgm:cxn modelId="{FD65BDBB-1CC2-4C62-9DBA-AFBD6E4A436F}" type="presParOf" srcId="{C821D5F7-88B4-4FC4-85C4-05877B10F880}" destId="{9D54408B-CCD7-4795-BB5D-4C41969727E1}" srcOrd="3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9934EF-6CED-4BFA-B790-5DD0B9DC641A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3B7881-7CB5-4C98-9FD5-70F4C49C22CD}">
      <dgm:prSet custT="1"/>
      <dgm:spPr/>
      <dgm:t>
        <a:bodyPr/>
        <a:lstStyle/>
        <a:p>
          <a:pPr algn="l"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Экологическое воспитание – формирование у человека сознательного восприятия окружающей природной среды, убежденности в необходимости бережного отношения к природе, разумного использования ее богатств, естественных ресурсов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C47A2F2-5D9A-4D44-B770-4D6C47D9EAE9}" type="parTrans" cxnId="{2FA61BDB-C201-4208-A8CF-AE3E8555F6F6}">
      <dgm:prSet/>
      <dgm:spPr/>
      <dgm:t>
        <a:bodyPr/>
        <a:lstStyle/>
        <a:p>
          <a:endParaRPr lang="ru-RU"/>
        </a:p>
      </dgm:t>
    </dgm:pt>
    <dgm:pt modelId="{BB47BD33-4B9D-4AA5-89EC-B9E2EC15A87D}" type="sibTrans" cxnId="{2FA61BDB-C201-4208-A8CF-AE3E8555F6F6}">
      <dgm:prSet/>
      <dgm:spPr/>
      <dgm:t>
        <a:bodyPr/>
        <a:lstStyle/>
        <a:p>
          <a:endParaRPr lang="ru-RU"/>
        </a:p>
      </dgm:t>
    </dgm:pt>
    <dgm:pt modelId="{EDB1B58A-0AD1-4E36-94D5-5510C3D44786}">
      <dgm:prSet custT="1"/>
      <dgm:spPr/>
      <dgm:t>
        <a:bodyPr/>
        <a:lstStyle/>
        <a:p>
          <a:pPr algn="just"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Экологическое образование – это непрерывный процесс обучения, самообразования, накопления опыта и развития личности, направленный на формирование ценностных ориентаций, норм поведения и получение специальных знаний по охране окружающей природной среды и природопользованию</a:t>
          </a:r>
        </a:p>
      </dgm:t>
    </dgm:pt>
    <dgm:pt modelId="{BF9D9FD1-C122-44A4-AA6E-58243526984D}" type="parTrans" cxnId="{B698E86C-AC5A-4CD4-AB32-BDC25278B934}">
      <dgm:prSet/>
      <dgm:spPr/>
      <dgm:t>
        <a:bodyPr/>
        <a:lstStyle/>
        <a:p>
          <a:endParaRPr lang="ru-RU"/>
        </a:p>
      </dgm:t>
    </dgm:pt>
    <dgm:pt modelId="{760BD03B-3D32-480A-BA4D-7E52CCA076CF}" type="sibTrans" cxnId="{B698E86C-AC5A-4CD4-AB32-BDC25278B934}">
      <dgm:prSet/>
      <dgm:spPr/>
      <dgm:t>
        <a:bodyPr/>
        <a:lstStyle/>
        <a:p>
          <a:endParaRPr lang="ru-RU"/>
        </a:p>
      </dgm:t>
    </dgm:pt>
    <dgm:pt modelId="{33793587-1D56-49ED-BC78-5F184BD3CA9B}" type="pres">
      <dgm:prSet presAssocID="{759934EF-6CED-4BFA-B790-5DD0B9DC641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653F5B-1CF5-48DA-B336-1B5A3925D8DC}" type="pres">
      <dgm:prSet presAssocID="{203B7881-7CB5-4C98-9FD5-70F4C49C22CD}" presName="circle1" presStyleLbl="node1" presStyleIdx="0" presStyleCnt="2"/>
      <dgm:spPr/>
      <dgm:t>
        <a:bodyPr/>
        <a:lstStyle/>
        <a:p>
          <a:endParaRPr lang="ru-RU"/>
        </a:p>
      </dgm:t>
    </dgm:pt>
    <dgm:pt modelId="{0444ECD9-73F6-4EDC-90F5-7FD2BCFA3E9E}" type="pres">
      <dgm:prSet presAssocID="{203B7881-7CB5-4C98-9FD5-70F4C49C22CD}" presName="space" presStyleCnt="0"/>
      <dgm:spPr/>
      <dgm:t>
        <a:bodyPr/>
        <a:lstStyle/>
        <a:p>
          <a:endParaRPr lang="ru-RU"/>
        </a:p>
      </dgm:t>
    </dgm:pt>
    <dgm:pt modelId="{951268D7-2176-4324-A89C-5A2C76EDED49}" type="pres">
      <dgm:prSet presAssocID="{203B7881-7CB5-4C98-9FD5-70F4C49C22CD}" presName="rect1" presStyleLbl="alignAcc1" presStyleIdx="0" presStyleCnt="2" custScaleX="142857" custScaleY="132040" custLinFactNeighborX="-1872" custLinFactNeighborY="-2063"/>
      <dgm:spPr/>
      <dgm:t>
        <a:bodyPr/>
        <a:lstStyle/>
        <a:p>
          <a:endParaRPr lang="ru-RU"/>
        </a:p>
      </dgm:t>
    </dgm:pt>
    <dgm:pt modelId="{D48C55AE-1F5E-487E-9D47-30540064E6BC}" type="pres">
      <dgm:prSet presAssocID="{EDB1B58A-0AD1-4E36-94D5-5510C3D44786}" presName="vertSpace2" presStyleLbl="node1" presStyleIdx="0" presStyleCnt="2"/>
      <dgm:spPr/>
      <dgm:t>
        <a:bodyPr/>
        <a:lstStyle/>
        <a:p>
          <a:endParaRPr lang="ru-RU"/>
        </a:p>
      </dgm:t>
    </dgm:pt>
    <dgm:pt modelId="{87D65FA7-541A-4F5D-816B-3E09E2316297}" type="pres">
      <dgm:prSet presAssocID="{EDB1B58A-0AD1-4E36-94D5-5510C3D44786}" presName="circle2" presStyleLbl="node1" presStyleIdx="1" presStyleCnt="2"/>
      <dgm:spPr/>
      <dgm:t>
        <a:bodyPr/>
        <a:lstStyle/>
        <a:p>
          <a:endParaRPr lang="ru-RU"/>
        </a:p>
      </dgm:t>
    </dgm:pt>
    <dgm:pt modelId="{F5847366-16A8-47BD-9785-6E79818C271E}" type="pres">
      <dgm:prSet presAssocID="{EDB1B58A-0AD1-4E36-94D5-5510C3D44786}" presName="rect2" presStyleLbl="alignAcc1" presStyleIdx="1" presStyleCnt="2" custScaleX="121031" custScaleY="165015" custLinFactNeighborX="921" custLinFactNeighborY="7368"/>
      <dgm:spPr/>
      <dgm:t>
        <a:bodyPr/>
        <a:lstStyle/>
        <a:p>
          <a:endParaRPr lang="ru-RU"/>
        </a:p>
      </dgm:t>
    </dgm:pt>
    <dgm:pt modelId="{45371AE3-9593-405D-A8A7-D662AAB21FCF}" type="pres">
      <dgm:prSet presAssocID="{203B7881-7CB5-4C98-9FD5-70F4C49C22CD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98E849-1B95-4FBD-B122-11A6D6A980FD}" type="pres">
      <dgm:prSet presAssocID="{EDB1B58A-0AD1-4E36-94D5-5510C3D4478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98E86C-AC5A-4CD4-AB32-BDC25278B934}" srcId="{759934EF-6CED-4BFA-B790-5DD0B9DC641A}" destId="{EDB1B58A-0AD1-4E36-94D5-5510C3D44786}" srcOrd="1" destOrd="0" parTransId="{BF9D9FD1-C122-44A4-AA6E-58243526984D}" sibTransId="{760BD03B-3D32-480A-BA4D-7E52CCA076CF}"/>
    <dgm:cxn modelId="{2FA61BDB-C201-4208-A8CF-AE3E8555F6F6}" srcId="{759934EF-6CED-4BFA-B790-5DD0B9DC641A}" destId="{203B7881-7CB5-4C98-9FD5-70F4C49C22CD}" srcOrd="0" destOrd="0" parTransId="{9C47A2F2-5D9A-4D44-B770-4D6C47D9EAE9}" sibTransId="{BB47BD33-4B9D-4AA5-89EC-B9E2EC15A87D}"/>
    <dgm:cxn modelId="{6AE41B5D-2397-4DD5-B79A-6ED519B951D4}" type="presOf" srcId="{EDB1B58A-0AD1-4E36-94D5-5510C3D44786}" destId="{F5847366-16A8-47BD-9785-6E79818C271E}" srcOrd="0" destOrd="0" presId="urn:microsoft.com/office/officeart/2005/8/layout/target3"/>
    <dgm:cxn modelId="{74ED783E-15CC-44D0-B313-6937E2802A36}" type="presOf" srcId="{EDB1B58A-0AD1-4E36-94D5-5510C3D44786}" destId="{9E98E849-1B95-4FBD-B122-11A6D6A980FD}" srcOrd="1" destOrd="0" presId="urn:microsoft.com/office/officeart/2005/8/layout/target3"/>
    <dgm:cxn modelId="{CCAD69F3-BBCD-4F34-BD55-FF451E95CDDE}" type="presOf" srcId="{203B7881-7CB5-4C98-9FD5-70F4C49C22CD}" destId="{951268D7-2176-4324-A89C-5A2C76EDED49}" srcOrd="0" destOrd="0" presId="urn:microsoft.com/office/officeart/2005/8/layout/target3"/>
    <dgm:cxn modelId="{79FAFCFB-DBB3-4CE9-8B12-1F7CC1213593}" type="presOf" srcId="{203B7881-7CB5-4C98-9FD5-70F4C49C22CD}" destId="{45371AE3-9593-405D-A8A7-D662AAB21FCF}" srcOrd="1" destOrd="0" presId="urn:microsoft.com/office/officeart/2005/8/layout/target3"/>
    <dgm:cxn modelId="{489A3223-042B-45F5-9C3F-133F3BA97F86}" type="presOf" srcId="{759934EF-6CED-4BFA-B790-5DD0B9DC641A}" destId="{33793587-1D56-49ED-BC78-5F184BD3CA9B}" srcOrd="0" destOrd="0" presId="urn:microsoft.com/office/officeart/2005/8/layout/target3"/>
    <dgm:cxn modelId="{0C309238-7FA0-4D18-AD49-4614A3B23825}" type="presParOf" srcId="{33793587-1D56-49ED-BC78-5F184BD3CA9B}" destId="{69653F5B-1CF5-48DA-B336-1B5A3925D8DC}" srcOrd="0" destOrd="0" presId="urn:microsoft.com/office/officeart/2005/8/layout/target3"/>
    <dgm:cxn modelId="{891C80F5-BF45-4238-96C1-48F55D94450F}" type="presParOf" srcId="{33793587-1D56-49ED-BC78-5F184BD3CA9B}" destId="{0444ECD9-73F6-4EDC-90F5-7FD2BCFA3E9E}" srcOrd="1" destOrd="0" presId="urn:microsoft.com/office/officeart/2005/8/layout/target3"/>
    <dgm:cxn modelId="{798E4401-689E-4ECF-822B-F2AB2D39D8D0}" type="presParOf" srcId="{33793587-1D56-49ED-BC78-5F184BD3CA9B}" destId="{951268D7-2176-4324-A89C-5A2C76EDED49}" srcOrd="2" destOrd="0" presId="urn:microsoft.com/office/officeart/2005/8/layout/target3"/>
    <dgm:cxn modelId="{34652389-DF37-4EA5-AE65-F4DBFE2EE8FC}" type="presParOf" srcId="{33793587-1D56-49ED-BC78-5F184BD3CA9B}" destId="{D48C55AE-1F5E-487E-9D47-30540064E6BC}" srcOrd="3" destOrd="0" presId="urn:microsoft.com/office/officeart/2005/8/layout/target3"/>
    <dgm:cxn modelId="{9B0A5A82-F525-4D9E-B488-DA83EF3E9A65}" type="presParOf" srcId="{33793587-1D56-49ED-BC78-5F184BD3CA9B}" destId="{87D65FA7-541A-4F5D-816B-3E09E2316297}" srcOrd="4" destOrd="0" presId="urn:microsoft.com/office/officeart/2005/8/layout/target3"/>
    <dgm:cxn modelId="{BD07147D-C4A8-4646-A94A-9466AF64F040}" type="presParOf" srcId="{33793587-1D56-49ED-BC78-5F184BD3CA9B}" destId="{F5847366-16A8-47BD-9785-6E79818C271E}" srcOrd="5" destOrd="0" presId="urn:microsoft.com/office/officeart/2005/8/layout/target3"/>
    <dgm:cxn modelId="{2BFC8B3C-80E2-4D13-9E40-640ED322D93D}" type="presParOf" srcId="{33793587-1D56-49ED-BC78-5F184BD3CA9B}" destId="{45371AE3-9593-405D-A8A7-D662AAB21FCF}" srcOrd="6" destOrd="0" presId="urn:microsoft.com/office/officeart/2005/8/layout/target3"/>
    <dgm:cxn modelId="{80F7D4C9-91FE-406F-BAE2-DE55597A038E}" type="presParOf" srcId="{33793587-1D56-49ED-BC78-5F184BD3CA9B}" destId="{9E98E849-1B95-4FBD-B122-11A6D6A980FD}" srcOrd="7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07AAAD-BD98-4D42-A0FA-9BCD5DB3C42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0D5547-1E84-472F-84C0-B7FED260968A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Первый уровень - любование природой, умение посредством слова выражать свое отношение к наиболее ярким</a:t>
          </a:r>
        </a:p>
        <a:p>
          <a:pPr rtl="0"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и необычным явлениям природы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DF7B09E-2818-4722-9CDE-B5BD8A5BD642}" type="parTrans" cxnId="{48603915-9602-4958-8816-E07C5339B688}">
      <dgm:prSet/>
      <dgm:spPr/>
      <dgm:t>
        <a:bodyPr/>
        <a:lstStyle/>
        <a:p>
          <a:endParaRPr lang="ru-RU"/>
        </a:p>
      </dgm:t>
    </dgm:pt>
    <dgm:pt modelId="{83D87F69-7902-45AD-AA8F-CE14CFB24AA7}" type="sibTrans" cxnId="{48603915-9602-4958-8816-E07C5339B688}">
      <dgm:prSet/>
      <dgm:spPr/>
      <dgm:t>
        <a:bodyPr/>
        <a:lstStyle/>
        <a:p>
          <a:endParaRPr lang="ru-RU"/>
        </a:p>
      </dgm:t>
    </dgm:pt>
    <dgm:pt modelId="{FDF91E3D-12DF-4824-BA1F-1EA68EA307EF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Второй уровень  - наблюдение, переживание </a:t>
          </a:r>
        </a:p>
        <a:p>
          <a:pPr rtl="0"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и осмысление увиденного</a:t>
          </a:r>
        </a:p>
        <a:p>
          <a:pPr rtl="0"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и услышанного</a:t>
          </a:r>
        </a:p>
        <a:p>
          <a:pPr rtl="0"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в природе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C4C8394-6F53-42D4-8190-9C292F51A54C}" type="parTrans" cxnId="{9EDB1BB8-45AB-48F7-A01F-CCB4BDB41325}">
      <dgm:prSet/>
      <dgm:spPr/>
      <dgm:t>
        <a:bodyPr/>
        <a:lstStyle/>
        <a:p>
          <a:endParaRPr lang="ru-RU"/>
        </a:p>
      </dgm:t>
    </dgm:pt>
    <dgm:pt modelId="{1D2D4275-67A6-4375-900A-AA5D86E2FBBD}" type="sibTrans" cxnId="{9EDB1BB8-45AB-48F7-A01F-CCB4BDB41325}">
      <dgm:prSet/>
      <dgm:spPr/>
      <dgm:t>
        <a:bodyPr/>
        <a:lstStyle/>
        <a:p>
          <a:endParaRPr lang="ru-RU"/>
        </a:p>
      </dgm:t>
    </dgm:pt>
    <dgm:pt modelId="{3C267284-FEBF-433B-BAD1-7429CEFF43FD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Третий уровень - осознание школьником и отражение в деятельности принципа рачительного отношения к природе, ее ресурсам, умение решать хозяйственно-экологические задачи без ущерба для окружающей среды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D03F5474-C7E4-4375-ACE7-C417773FBD2B}" type="parTrans" cxnId="{2C796D37-A48C-4CA3-A720-51C84BE9E756}">
      <dgm:prSet/>
      <dgm:spPr/>
      <dgm:t>
        <a:bodyPr/>
        <a:lstStyle/>
        <a:p>
          <a:endParaRPr lang="ru-RU"/>
        </a:p>
      </dgm:t>
    </dgm:pt>
    <dgm:pt modelId="{EA7D3E12-AA54-41BE-9A5F-FA87CA50CECA}" type="sibTrans" cxnId="{2C796D37-A48C-4CA3-A720-51C84BE9E756}">
      <dgm:prSet/>
      <dgm:spPr/>
      <dgm:t>
        <a:bodyPr/>
        <a:lstStyle/>
        <a:p>
          <a:endParaRPr lang="ru-RU"/>
        </a:p>
      </dgm:t>
    </dgm:pt>
    <dgm:pt modelId="{6391C655-57C8-45FB-91AB-605478C91700}" type="pres">
      <dgm:prSet presAssocID="{9607AAAD-BD98-4D42-A0FA-9BCD5DB3C42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ED50CD-D7ED-44D1-86BE-DAB6BEEA746F}" type="pres">
      <dgm:prSet presAssocID="{9607AAAD-BD98-4D42-A0FA-9BCD5DB3C428}" presName="arrow" presStyleLbl="bgShp" presStyleIdx="0" presStyleCnt="1"/>
      <dgm:spPr/>
      <dgm:t>
        <a:bodyPr/>
        <a:lstStyle/>
        <a:p>
          <a:endParaRPr lang="ru-RU"/>
        </a:p>
      </dgm:t>
    </dgm:pt>
    <dgm:pt modelId="{5B4030D3-B540-462F-B7E3-0181F3F35307}" type="pres">
      <dgm:prSet presAssocID="{9607AAAD-BD98-4D42-A0FA-9BCD5DB3C428}" presName="linearProcess" presStyleCnt="0"/>
      <dgm:spPr/>
      <dgm:t>
        <a:bodyPr/>
        <a:lstStyle/>
        <a:p>
          <a:endParaRPr lang="ru-RU"/>
        </a:p>
      </dgm:t>
    </dgm:pt>
    <dgm:pt modelId="{F8D01CAE-7B63-4B6D-9553-02C72A695612}" type="pres">
      <dgm:prSet presAssocID="{E20D5547-1E84-472F-84C0-B7FED260968A}" presName="textNode" presStyleLbl="node1" presStyleIdx="0" presStyleCnt="3" custScaleY="2168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EA917-DC27-4B12-9ADB-24223C7099FC}" type="pres">
      <dgm:prSet presAssocID="{83D87F69-7902-45AD-AA8F-CE14CFB24AA7}" presName="sibTrans" presStyleCnt="0"/>
      <dgm:spPr/>
      <dgm:t>
        <a:bodyPr/>
        <a:lstStyle/>
        <a:p>
          <a:endParaRPr lang="ru-RU"/>
        </a:p>
      </dgm:t>
    </dgm:pt>
    <dgm:pt modelId="{F2543C9B-000D-42C9-B39E-AB335F10862F}" type="pres">
      <dgm:prSet presAssocID="{FDF91E3D-12DF-4824-BA1F-1EA68EA307EF}" presName="textNode" presStyleLbl="node1" presStyleIdx="1" presStyleCnt="3" custScaleX="82901" custScaleY="2168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D2C8DE-8775-4234-AC8F-52A19A65A31E}" type="pres">
      <dgm:prSet presAssocID="{1D2D4275-67A6-4375-900A-AA5D86E2FBBD}" presName="sibTrans" presStyleCnt="0"/>
      <dgm:spPr/>
      <dgm:t>
        <a:bodyPr/>
        <a:lstStyle/>
        <a:p>
          <a:endParaRPr lang="ru-RU"/>
        </a:p>
      </dgm:t>
    </dgm:pt>
    <dgm:pt modelId="{769CE518-2F27-4BD9-A438-078A3FA653FB}" type="pres">
      <dgm:prSet presAssocID="{3C267284-FEBF-433B-BAD1-7429CEFF43FD}" presName="textNode" presStyleLbl="node1" presStyleIdx="2" presStyleCnt="3" custScaleY="214492" custLinFactNeighborX="-5972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0A3C39-4160-4790-ACC0-2BEF04F6EAB3}" type="presOf" srcId="{9607AAAD-BD98-4D42-A0FA-9BCD5DB3C428}" destId="{6391C655-57C8-45FB-91AB-605478C91700}" srcOrd="0" destOrd="0" presId="urn:microsoft.com/office/officeart/2005/8/layout/hProcess9"/>
    <dgm:cxn modelId="{48892EBA-3921-4964-B986-F1D2CC9D5588}" type="presOf" srcId="{3C267284-FEBF-433B-BAD1-7429CEFF43FD}" destId="{769CE518-2F27-4BD9-A438-078A3FA653FB}" srcOrd="0" destOrd="0" presId="urn:microsoft.com/office/officeart/2005/8/layout/hProcess9"/>
    <dgm:cxn modelId="{7BA7F84D-9FB9-4982-BE30-E74A4BF9C96A}" type="presOf" srcId="{FDF91E3D-12DF-4824-BA1F-1EA68EA307EF}" destId="{F2543C9B-000D-42C9-B39E-AB335F10862F}" srcOrd="0" destOrd="0" presId="urn:microsoft.com/office/officeart/2005/8/layout/hProcess9"/>
    <dgm:cxn modelId="{48603915-9602-4958-8816-E07C5339B688}" srcId="{9607AAAD-BD98-4D42-A0FA-9BCD5DB3C428}" destId="{E20D5547-1E84-472F-84C0-B7FED260968A}" srcOrd="0" destOrd="0" parTransId="{0DF7B09E-2818-4722-9CDE-B5BD8A5BD642}" sibTransId="{83D87F69-7902-45AD-AA8F-CE14CFB24AA7}"/>
    <dgm:cxn modelId="{2C796D37-A48C-4CA3-A720-51C84BE9E756}" srcId="{9607AAAD-BD98-4D42-A0FA-9BCD5DB3C428}" destId="{3C267284-FEBF-433B-BAD1-7429CEFF43FD}" srcOrd="2" destOrd="0" parTransId="{D03F5474-C7E4-4375-ACE7-C417773FBD2B}" sibTransId="{EA7D3E12-AA54-41BE-9A5F-FA87CA50CECA}"/>
    <dgm:cxn modelId="{E0ACF3B2-449B-43B4-83C0-B5D2C688FFF2}" type="presOf" srcId="{E20D5547-1E84-472F-84C0-B7FED260968A}" destId="{F8D01CAE-7B63-4B6D-9553-02C72A695612}" srcOrd="0" destOrd="0" presId="urn:microsoft.com/office/officeart/2005/8/layout/hProcess9"/>
    <dgm:cxn modelId="{9EDB1BB8-45AB-48F7-A01F-CCB4BDB41325}" srcId="{9607AAAD-BD98-4D42-A0FA-9BCD5DB3C428}" destId="{FDF91E3D-12DF-4824-BA1F-1EA68EA307EF}" srcOrd="1" destOrd="0" parTransId="{5C4C8394-6F53-42D4-8190-9C292F51A54C}" sibTransId="{1D2D4275-67A6-4375-900A-AA5D86E2FBBD}"/>
    <dgm:cxn modelId="{412BE0A3-605B-4A41-B0E9-1652EE4DBB8A}" type="presParOf" srcId="{6391C655-57C8-45FB-91AB-605478C91700}" destId="{83ED50CD-D7ED-44D1-86BE-DAB6BEEA746F}" srcOrd="0" destOrd="0" presId="urn:microsoft.com/office/officeart/2005/8/layout/hProcess9"/>
    <dgm:cxn modelId="{D056143D-128C-4F32-A6E1-0E8A8864DF03}" type="presParOf" srcId="{6391C655-57C8-45FB-91AB-605478C91700}" destId="{5B4030D3-B540-462F-B7E3-0181F3F35307}" srcOrd="1" destOrd="0" presId="urn:microsoft.com/office/officeart/2005/8/layout/hProcess9"/>
    <dgm:cxn modelId="{2EAC5D67-3DA1-442F-8D68-9D3C10B8A956}" type="presParOf" srcId="{5B4030D3-B540-462F-B7E3-0181F3F35307}" destId="{F8D01CAE-7B63-4B6D-9553-02C72A695612}" srcOrd="0" destOrd="0" presId="urn:microsoft.com/office/officeart/2005/8/layout/hProcess9"/>
    <dgm:cxn modelId="{0D7203E9-EE39-49B0-8A7D-F4FD9B67E4FD}" type="presParOf" srcId="{5B4030D3-B540-462F-B7E3-0181F3F35307}" destId="{EECEA917-DC27-4B12-9ADB-24223C7099FC}" srcOrd="1" destOrd="0" presId="urn:microsoft.com/office/officeart/2005/8/layout/hProcess9"/>
    <dgm:cxn modelId="{708D0BFA-ACD4-4355-AC55-494ABB3CA8B1}" type="presParOf" srcId="{5B4030D3-B540-462F-B7E3-0181F3F35307}" destId="{F2543C9B-000D-42C9-B39E-AB335F10862F}" srcOrd="2" destOrd="0" presId="urn:microsoft.com/office/officeart/2005/8/layout/hProcess9"/>
    <dgm:cxn modelId="{C4DD1490-288B-453C-9121-4CFDD685343E}" type="presParOf" srcId="{5B4030D3-B540-462F-B7E3-0181F3F35307}" destId="{61D2C8DE-8775-4234-AC8F-52A19A65A31E}" srcOrd="3" destOrd="0" presId="urn:microsoft.com/office/officeart/2005/8/layout/hProcess9"/>
    <dgm:cxn modelId="{1A16ED5B-8DC5-40CF-B564-DD0BD39BCB58}" type="presParOf" srcId="{5B4030D3-B540-462F-B7E3-0181F3F35307}" destId="{769CE518-2F27-4BD9-A438-078A3FA653FB}" srcOrd="4" destOrd="0" presId="urn:microsoft.com/office/officeart/2005/8/layout/hProcess9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918C15F-0531-46F2-8C85-E48CE4200D6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6781DD-7D0A-41D7-9FE6-EB780B3CE72D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Соблюдение правил поведения в окружающей среде вошло в привычку (ребенок контролирует свои действия, соотнося их с окружающей обстановкой и возможными последствиями для тех или иных объектов окружающей среды)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B4765C-D709-418A-A271-1420A804AFB1}" type="parTrans" cxnId="{B8333218-213F-4748-A435-A2C2A90154DF}">
      <dgm:prSet/>
      <dgm:spPr/>
      <dgm:t>
        <a:bodyPr/>
        <a:lstStyle/>
        <a:p>
          <a:endParaRPr lang="ru-RU"/>
        </a:p>
      </dgm:t>
    </dgm:pt>
    <dgm:pt modelId="{73A30FBA-E04B-433D-81E6-B0911665390C}" type="sibTrans" cxnId="{B8333218-213F-4748-A435-A2C2A90154DF}">
      <dgm:prSet/>
      <dgm:spPr/>
      <dgm:t>
        <a:bodyPr/>
        <a:lstStyle/>
        <a:p>
          <a:endParaRPr lang="ru-RU"/>
        </a:p>
      </dgm:t>
    </dgm:pt>
    <dgm:pt modelId="{93FADED5-41AB-4C26-8531-85F346A8A989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Выражена потребность в заботе о тех или иных представителях растительного и животного мира</a:t>
          </a:r>
          <a:r>
            <a:rPr lang="ru-RU" sz="500" dirty="0" smtClean="0"/>
            <a:t>;</a:t>
          </a:r>
          <a:endParaRPr lang="ru-RU" sz="500" dirty="0"/>
        </a:p>
      </dgm:t>
    </dgm:pt>
    <dgm:pt modelId="{7DCB9AB6-6497-46D5-B508-5BA24ADDB330}" type="parTrans" cxnId="{A560BA89-BD99-4086-BC76-342CD5569884}">
      <dgm:prSet/>
      <dgm:spPr/>
      <dgm:t>
        <a:bodyPr/>
        <a:lstStyle/>
        <a:p>
          <a:endParaRPr lang="ru-RU"/>
        </a:p>
      </dgm:t>
    </dgm:pt>
    <dgm:pt modelId="{DBDC93CC-6EAE-41EA-856F-31CFFC1B0DC0}" type="sibTrans" cxnId="{A560BA89-BD99-4086-BC76-342CD5569884}">
      <dgm:prSet/>
      <dgm:spPr/>
      <dgm:t>
        <a:bodyPr/>
        <a:lstStyle/>
        <a:p>
          <a:endParaRPr lang="ru-RU"/>
        </a:p>
      </dgm:t>
    </dgm:pt>
    <dgm:pt modelId="{3697C8AA-DE0D-4CC6-A26C-EB5CBAC06B99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Ребенок способен самостоятельно выбирать объекты своей экологической деятельности</a:t>
          </a:r>
          <a:r>
            <a:rPr lang="ru-RU" sz="500" dirty="0" smtClean="0"/>
            <a:t>;</a:t>
          </a:r>
          <a:endParaRPr lang="ru-RU" sz="500" dirty="0"/>
        </a:p>
      </dgm:t>
    </dgm:pt>
    <dgm:pt modelId="{B9757AD1-3322-4FD0-9646-04C7ECADC5E6}" type="parTrans" cxnId="{48AFB0F3-C344-47DC-9DC8-1524037E163E}">
      <dgm:prSet/>
      <dgm:spPr/>
      <dgm:t>
        <a:bodyPr/>
        <a:lstStyle/>
        <a:p>
          <a:endParaRPr lang="ru-RU"/>
        </a:p>
      </dgm:t>
    </dgm:pt>
    <dgm:pt modelId="{2F9770C7-DE6D-4B35-BB28-52830629567B}" type="sibTrans" cxnId="{48AFB0F3-C344-47DC-9DC8-1524037E163E}">
      <dgm:prSet/>
      <dgm:spPr/>
      <dgm:t>
        <a:bodyPr/>
        <a:lstStyle/>
        <a:p>
          <a:endParaRPr lang="ru-RU"/>
        </a:p>
      </dgm:t>
    </dgm:pt>
    <dgm:pt modelId="{DB0E2777-4C0F-42F2-9C78-D7187FA53539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Доброта, отзывчивость и любовь к окружающим людям, природе сопровождается готовностью ребенка оказать помощь нуждающимся в ней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624105-3674-44DB-967A-94084E03124D}" type="parTrans" cxnId="{259D84EA-8D30-44F3-AF17-A1FD00B3202C}">
      <dgm:prSet/>
      <dgm:spPr/>
      <dgm:t>
        <a:bodyPr/>
        <a:lstStyle/>
        <a:p>
          <a:endParaRPr lang="ru-RU"/>
        </a:p>
      </dgm:t>
    </dgm:pt>
    <dgm:pt modelId="{BA192F82-EBD2-4022-9257-3FE36EB965CD}" type="sibTrans" cxnId="{259D84EA-8D30-44F3-AF17-A1FD00B3202C}">
      <dgm:prSet/>
      <dgm:spPr/>
      <dgm:t>
        <a:bodyPr/>
        <a:lstStyle/>
        <a:p>
          <a:endParaRPr lang="ru-RU"/>
        </a:p>
      </dgm:t>
    </dgm:pt>
    <dgm:pt modelId="{5001A8FC-CDFB-4468-8079-277F7FA60C0E}" type="pres">
      <dgm:prSet presAssocID="{4918C15F-0531-46F2-8C85-E48CE4200D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467B92-3AF9-462D-9DB4-DF67E0CBBD0D}" type="pres">
      <dgm:prSet presAssocID="{A66781DD-7D0A-41D7-9FE6-EB780B3CE72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B940AA-C10B-43DC-8C17-605192020E1A}" type="pres">
      <dgm:prSet presAssocID="{73A30FBA-E04B-433D-81E6-B0911665390C}" presName="spacer" presStyleCnt="0"/>
      <dgm:spPr/>
      <dgm:t>
        <a:bodyPr/>
        <a:lstStyle/>
        <a:p>
          <a:endParaRPr lang="ru-RU"/>
        </a:p>
      </dgm:t>
    </dgm:pt>
    <dgm:pt modelId="{B018BCF8-920D-4CED-818B-87A5513C1CB6}" type="pres">
      <dgm:prSet presAssocID="{93FADED5-41AB-4C26-8531-85F346A8A98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F24ABA-22DD-4BB2-9E39-A79AD60CB6EC}" type="pres">
      <dgm:prSet presAssocID="{DBDC93CC-6EAE-41EA-856F-31CFFC1B0DC0}" presName="spacer" presStyleCnt="0"/>
      <dgm:spPr/>
      <dgm:t>
        <a:bodyPr/>
        <a:lstStyle/>
        <a:p>
          <a:endParaRPr lang="ru-RU"/>
        </a:p>
      </dgm:t>
    </dgm:pt>
    <dgm:pt modelId="{71F87293-D8AC-4467-9544-28E54B861611}" type="pres">
      <dgm:prSet presAssocID="{3697C8AA-DE0D-4CC6-A26C-EB5CBAC06B9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42BAB-E5CA-4267-9800-F01AC76F9A2A}" type="pres">
      <dgm:prSet presAssocID="{2F9770C7-DE6D-4B35-BB28-52830629567B}" presName="spacer" presStyleCnt="0"/>
      <dgm:spPr/>
      <dgm:t>
        <a:bodyPr/>
        <a:lstStyle/>
        <a:p>
          <a:endParaRPr lang="ru-RU"/>
        </a:p>
      </dgm:t>
    </dgm:pt>
    <dgm:pt modelId="{DF0CDF66-EC22-40BC-9165-1F2C796930CE}" type="pres">
      <dgm:prSet presAssocID="{DB0E2777-4C0F-42F2-9C78-D7187FA5353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9D84EA-8D30-44F3-AF17-A1FD00B3202C}" srcId="{4918C15F-0531-46F2-8C85-E48CE4200D64}" destId="{DB0E2777-4C0F-42F2-9C78-D7187FA53539}" srcOrd="3" destOrd="0" parTransId="{1D624105-3674-44DB-967A-94084E03124D}" sibTransId="{BA192F82-EBD2-4022-9257-3FE36EB965CD}"/>
    <dgm:cxn modelId="{00A3E49C-3B41-4EFB-93C8-6B38FE210835}" type="presOf" srcId="{DB0E2777-4C0F-42F2-9C78-D7187FA53539}" destId="{DF0CDF66-EC22-40BC-9165-1F2C796930CE}" srcOrd="0" destOrd="0" presId="urn:microsoft.com/office/officeart/2005/8/layout/vList2"/>
    <dgm:cxn modelId="{0A539A8C-0C31-403B-83DA-454ED5C3B366}" type="presOf" srcId="{93FADED5-41AB-4C26-8531-85F346A8A989}" destId="{B018BCF8-920D-4CED-818B-87A5513C1CB6}" srcOrd="0" destOrd="0" presId="urn:microsoft.com/office/officeart/2005/8/layout/vList2"/>
    <dgm:cxn modelId="{662FF5A9-2DC8-46B5-82E2-33267B877EA5}" type="presOf" srcId="{4918C15F-0531-46F2-8C85-E48CE4200D64}" destId="{5001A8FC-CDFB-4468-8079-277F7FA60C0E}" srcOrd="0" destOrd="0" presId="urn:microsoft.com/office/officeart/2005/8/layout/vList2"/>
    <dgm:cxn modelId="{A560BA89-BD99-4086-BC76-342CD5569884}" srcId="{4918C15F-0531-46F2-8C85-E48CE4200D64}" destId="{93FADED5-41AB-4C26-8531-85F346A8A989}" srcOrd="1" destOrd="0" parTransId="{7DCB9AB6-6497-46D5-B508-5BA24ADDB330}" sibTransId="{DBDC93CC-6EAE-41EA-856F-31CFFC1B0DC0}"/>
    <dgm:cxn modelId="{48AFB0F3-C344-47DC-9DC8-1524037E163E}" srcId="{4918C15F-0531-46F2-8C85-E48CE4200D64}" destId="{3697C8AA-DE0D-4CC6-A26C-EB5CBAC06B99}" srcOrd="2" destOrd="0" parTransId="{B9757AD1-3322-4FD0-9646-04C7ECADC5E6}" sibTransId="{2F9770C7-DE6D-4B35-BB28-52830629567B}"/>
    <dgm:cxn modelId="{B8333218-213F-4748-A435-A2C2A90154DF}" srcId="{4918C15F-0531-46F2-8C85-E48CE4200D64}" destId="{A66781DD-7D0A-41D7-9FE6-EB780B3CE72D}" srcOrd="0" destOrd="0" parTransId="{02B4765C-D709-418A-A271-1420A804AFB1}" sibTransId="{73A30FBA-E04B-433D-81E6-B0911665390C}"/>
    <dgm:cxn modelId="{0D528F3C-5B0B-4DEE-BD3E-CDAF86DF9EC9}" type="presOf" srcId="{A66781DD-7D0A-41D7-9FE6-EB780B3CE72D}" destId="{18467B92-3AF9-462D-9DB4-DF67E0CBBD0D}" srcOrd="0" destOrd="0" presId="urn:microsoft.com/office/officeart/2005/8/layout/vList2"/>
    <dgm:cxn modelId="{E32F83FD-94A1-412F-9240-D3970A11A7F1}" type="presOf" srcId="{3697C8AA-DE0D-4CC6-A26C-EB5CBAC06B99}" destId="{71F87293-D8AC-4467-9544-28E54B861611}" srcOrd="0" destOrd="0" presId="urn:microsoft.com/office/officeart/2005/8/layout/vList2"/>
    <dgm:cxn modelId="{84177096-0430-4BE3-9A83-E66A3C7A595F}" type="presParOf" srcId="{5001A8FC-CDFB-4468-8079-277F7FA60C0E}" destId="{18467B92-3AF9-462D-9DB4-DF67E0CBBD0D}" srcOrd="0" destOrd="0" presId="urn:microsoft.com/office/officeart/2005/8/layout/vList2"/>
    <dgm:cxn modelId="{FD02C8DB-D1D9-432D-9BBA-419F4C388830}" type="presParOf" srcId="{5001A8FC-CDFB-4468-8079-277F7FA60C0E}" destId="{10B940AA-C10B-43DC-8C17-605192020E1A}" srcOrd="1" destOrd="0" presId="urn:microsoft.com/office/officeart/2005/8/layout/vList2"/>
    <dgm:cxn modelId="{41E75B36-3AAD-4E55-98E7-E83A34420BB1}" type="presParOf" srcId="{5001A8FC-CDFB-4468-8079-277F7FA60C0E}" destId="{B018BCF8-920D-4CED-818B-87A5513C1CB6}" srcOrd="2" destOrd="0" presId="urn:microsoft.com/office/officeart/2005/8/layout/vList2"/>
    <dgm:cxn modelId="{AF93F038-5A03-43AE-99B7-19C17BA8D50F}" type="presParOf" srcId="{5001A8FC-CDFB-4468-8079-277F7FA60C0E}" destId="{77F24ABA-22DD-4BB2-9E39-A79AD60CB6EC}" srcOrd="3" destOrd="0" presId="urn:microsoft.com/office/officeart/2005/8/layout/vList2"/>
    <dgm:cxn modelId="{6056D4FB-A556-4B5C-A31D-23BD0F8EA1A1}" type="presParOf" srcId="{5001A8FC-CDFB-4468-8079-277F7FA60C0E}" destId="{71F87293-D8AC-4467-9544-28E54B861611}" srcOrd="4" destOrd="0" presId="urn:microsoft.com/office/officeart/2005/8/layout/vList2"/>
    <dgm:cxn modelId="{AAF6087A-3BED-4151-998B-AA41AC23C86E}" type="presParOf" srcId="{5001A8FC-CDFB-4468-8079-277F7FA60C0E}" destId="{48942BAB-E5CA-4267-9800-F01AC76F9A2A}" srcOrd="5" destOrd="0" presId="urn:microsoft.com/office/officeart/2005/8/layout/vList2"/>
    <dgm:cxn modelId="{DB6AEC80-055E-4FBF-A728-C88088980F15}" type="presParOf" srcId="{5001A8FC-CDFB-4468-8079-277F7FA60C0E}" destId="{DF0CDF66-EC22-40BC-9165-1F2C796930CE}" srcOrd="6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84ACFD-F950-41DE-A99C-60F4B2E1CAE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1F35A0-632D-43C3-AB9A-7E2000617D32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защите природной среды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678B5F-E2BE-44D3-9BF9-12C5EB047CC5}" type="parTrans" cxnId="{9FDD26FC-8270-4E24-AC7C-28475C0C210C}">
      <dgm:prSet/>
      <dgm:spPr/>
      <dgm:t>
        <a:bodyPr/>
        <a:lstStyle/>
        <a:p>
          <a:endParaRPr lang="ru-RU"/>
        </a:p>
      </dgm:t>
    </dgm:pt>
    <dgm:pt modelId="{119FF26E-69C3-461E-8783-81D6610CE617}" type="sibTrans" cxnId="{9FDD26FC-8270-4E24-AC7C-28475C0C210C}">
      <dgm:prSet/>
      <dgm:spPr/>
      <dgm:t>
        <a:bodyPr/>
        <a:lstStyle/>
        <a:p>
          <a:endParaRPr lang="ru-RU"/>
        </a:p>
      </dgm:t>
    </dgm:pt>
    <dgm:pt modelId="{03626ADA-4563-4DA8-AEDB-5334C71774DE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предупреждению дурных поступков в природе и борьбе с ними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C5CC60-ED3A-4D38-9B49-20DF3D65AAB7}" type="parTrans" cxnId="{3AF3D531-132D-445B-B8B6-C342A625C750}">
      <dgm:prSet/>
      <dgm:spPr/>
      <dgm:t>
        <a:bodyPr/>
        <a:lstStyle/>
        <a:p>
          <a:endParaRPr lang="ru-RU"/>
        </a:p>
      </dgm:t>
    </dgm:pt>
    <dgm:pt modelId="{D4E81A7D-FE25-4BD5-BABA-92E7C002A2C7}" type="sibTrans" cxnId="{3AF3D531-132D-445B-B8B6-C342A625C750}">
      <dgm:prSet/>
      <dgm:spPr/>
      <dgm:t>
        <a:bodyPr/>
        <a:lstStyle/>
        <a:p>
          <a:endParaRPr lang="ru-RU"/>
        </a:p>
      </dgm:t>
    </dgm:pt>
    <dgm:pt modelId="{88EC1280-1DF5-4501-8342-BAD541DB5064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улучшению природной среды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3704E2-B649-40C2-8586-6A5C93BC4240}" type="parTrans" cxnId="{E18FFEB6-A6D8-4F0B-AE2F-AA0BA10E111A}">
      <dgm:prSet/>
      <dgm:spPr/>
      <dgm:t>
        <a:bodyPr/>
        <a:lstStyle/>
        <a:p>
          <a:endParaRPr lang="ru-RU"/>
        </a:p>
      </dgm:t>
    </dgm:pt>
    <dgm:pt modelId="{9E410086-40D7-423C-BE13-29BE6CF28D8C}" type="sibTrans" cxnId="{E18FFEB6-A6D8-4F0B-AE2F-AA0BA10E111A}">
      <dgm:prSet/>
      <dgm:spPr/>
      <dgm:t>
        <a:bodyPr/>
        <a:lstStyle/>
        <a:p>
          <a:endParaRPr lang="ru-RU"/>
        </a:p>
      </dgm:t>
    </dgm:pt>
    <dgm:pt modelId="{E7C755EE-B151-4E32-A085-B617D4EFD706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пропаганде и разъяснению идей охраны природы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C0A2D9-86F2-4077-8BEF-86409AB0C320}" type="parTrans" cxnId="{662A9CE9-2743-4475-9DC2-3EDC094C1147}">
      <dgm:prSet/>
      <dgm:spPr/>
      <dgm:t>
        <a:bodyPr/>
        <a:lstStyle/>
        <a:p>
          <a:endParaRPr lang="ru-RU"/>
        </a:p>
      </dgm:t>
    </dgm:pt>
    <dgm:pt modelId="{48926B61-9FE7-4E1E-ADC1-72762C2D2F2A}" type="sibTrans" cxnId="{662A9CE9-2743-4475-9DC2-3EDC094C1147}">
      <dgm:prSet/>
      <dgm:spPr/>
      <dgm:t>
        <a:bodyPr/>
        <a:lstStyle/>
        <a:p>
          <a:endParaRPr lang="ru-RU"/>
        </a:p>
      </dgm:t>
    </dgm:pt>
    <dgm:pt modelId="{F5C71966-19AD-453E-B2EC-E87D8A3F89C7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сохранению и использованию эстетических ценностей природы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11874-733D-4173-B34A-7CEA08E25C08}" type="parTrans" cxnId="{A7A9BB04-82D1-4707-A25B-6A8E141E5A2C}">
      <dgm:prSet/>
      <dgm:spPr/>
      <dgm:t>
        <a:bodyPr/>
        <a:lstStyle/>
        <a:p>
          <a:endParaRPr lang="ru-RU"/>
        </a:p>
      </dgm:t>
    </dgm:pt>
    <dgm:pt modelId="{4A8621EA-786E-4517-B640-AF2ECF8107EB}" type="sibTrans" cxnId="{A7A9BB04-82D1-4707-A25B-6A8E141E5A2C}">
      <dgm:prSet/>
      <dgm:spPr/>
      <dgm:t>
        <a:bodyPr/>
        <a:lstStyle/>
        <a:p>
          <a:endParaRPr lang="ru-RU"/>
        </a:p>
      </dgm:t>
    </dgm:pt>
    <dgm:pt modelId="{CAD292E0-45F5-4A1A-BFB7-CCE0276A9FAA}" type="pres">
      <dgm:prSet presAssocID="{7D84ACFD-F950-41DE-A99C-60F4B2E1CA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64B9B4-BBA9-4D22-86FB-52FF40E33E87}" type="pres">
      <dgm:prSet presAssocID="{DA1F35A0-632D-43C3-AB9A-7E2000617D3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933823-A593-42CD-AD72-412119EC34B0}" type="pres">
      <dgm:prSet presAssocID="{119FF26E-69C3-461E-8783-81D6610CE617}" presName="spacer" presStyleCnt="0"/>
      <dgm:spPr/>
      <dgm:t>
        <a:bodyPr/>
        <a:lstStyle/>
        <a:p>
          <a:endParaRPr lang="ru-RU"/>
        </a:p>
      </dgm:t>
    </dgm:pt>
    <dgm:pt modelId="{3DE74FB6-0EDB-4174-8FD1-6606D2129060}" type="pres">
      <dgm:prSet presAssocID="{03626ADA-4563-4DA8-AEDB-5334C71774D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EAA46F-DA51-41AD-9CDC-8F7C5879C025}" type="pres">
      <dgm:prSet presAssocID="{D4E81A7D-FE25-4BD5-BABA-92E7C002A2C7}" presName="spacer" presStyleCnt="0"/>
      <dgm:spPr/>
      <dgm:t>
        <a:bodyPr/>
        <a:lstStyle/>
        <a:p>
          <a:endParaRPr lang="ru-RU"/>
        </a:p>
      </dgm:t>
    </dgm:pt>
    <dgm:pt modelId="{EBC4299D-B8AE-40CB-80A8-676BD48002FF}" type="pres">
      <dgm:prSet presAssocID="{88EC1280-1DF5-4501-8342-BAD541DB5064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AB950C-7C71-4786-A9F8-157D03131E5E}" type="pres">
      <dgm:prSet presAssocID="{9E410086-40D7-423C-BE13-29BE6CF28D8C}" presName="spacer" presStyleCnt="0"/>
      <dgm:spPr/>
      <dgm:t>
        <a:bodyPr/>
        <a:lstStyle/>
        <a:p>
          <a:endParaRPr lang="ru-RU"/>
        </a:p>
      </dgm:t>
    </dgm:pt>
    <dgm:pt modelId="{C4B1EAC0-297E-4931-A57F-023D591E10E2}" type="pres">
      <dgm:prSet presAssocID="{E7C755EE-B151-4E32-A085-B617D4EFD70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962684-02BF-4573-AE17-B551FCCEC89C}" type="pres">
      <dgm:prSet presAssocID="{48926B61-9FE7-4E1E-ADC1-72762C2D2F2A}" presName="spacer" presStyleCnt="0"/>
      <dgm:spPr/>
      <dgm:t>
        <a:bodyPr/>
        <a:lstStyle/>
        <a:p>
          <a:endParaRPr lang="ru-RU"/>
        </a:p>
      </dgm:t>
    </dgm:pt>
    <dgm:pt modelId="{AAC6AE13-15C9-477E-A40F-D42208896241}" type="pres">
      <dgm:prSet presAssocID="{F5C71966-19AD-453E-B2EC-E87D8A3F89C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DD26FC-8270-4E24-AC7C-28475C0C210C}" srcId="{7D84ACFD-F950-41DE-A99C-60F4B2E1CAEA}" destId="{DA1F35A0-632D-43C3-AB9A-7E2000617D32}" srcOrd="0" destOrd="0" parTransId="{8B678B5F-E2BE-44D3-9BF9-12C5EB047CC5}" sibTransId="{119FF26E-69C3-461E-8783-81D6610CE617}"/>
    <dgm:cxn modelId="{3AF3D531-132D-445B-B8B6-C342A625C750}" srcId="{7D84ACFD-F950-41DE-A99C-60F4B2E1CAEA}" destId="{03626ADA-4563-4DA8-AEDB-5334C71774DE}" srcOrd="1" destOrd="0" parTransId="{A8C5CC60-ED3A-4D38-9B49-20DF3D65AAB7}" sibTransId="{D4E81A7D-FE25-4BD5-BABA-92E7C002A2C7}"/>
    <dgm:cxn modelId="{E18FFEB6-A6D8-4F0B-AE2F-AA0BA10E111A}" srcId="{7D84ACFD-F950-41DE-A99C-60F4B2E1CAEA}" destId="{88EC1280-1DF5-4501-8342-BAD541DB5064}" srcOrd="2" destOrd="0" parTransId="{763704E2-B649-40C2-8586-6A5C93BC4240}" sibTransId="{9E410086-40D7-423C-BE13-29BE6CF28D8C}"/>
    <dgm:cxn modelId="{98B6BA95-96F9-4751-A6F7-8C9BE6046B43}" type="presOf" srcId="{88EC1280-1DF5-4501-8342-BAD541DB5064}" destId="{EBC4299D-B8AE-40CB-80A8-676BD48002FF}" srcOrd="0" destOrd="0" presId="urn:microsoft.com/office/officeart/2005/8/layout/vList2"/>
    <dgm:cxn modelId="{B7F7687F-3AB5-46D1-B875-FCFB1CE27BB5}" type="presOf" srcId="{03626ADA-4563-4DA8-AEDB-5334C71774DE}" destId="{3DE74FB6-0EDB-4174-8FD1-6606D2129060}" srcOrd="0" destOrd="0" presId="urn:microsoft.com/office/officeart/2005/8/layout/vList2"/>
    <dgm:cxn modelId="{662D8628-1B7E-4D16-98EC-52F6481ACFAB}" type="presOf" srcId="{E7C755EE-B151-4E32-A085-B617D4EFD706}" destId="{C4B1EAC0-297E-4931-A57F-023D591E10E2}" srcOrd="0" destOrd="0" presId="urn:microsoft.com/office/officeart/2005/8/layout/vList2"/>
    <dgm:cxn modelId="{EC433B0F-FFB2-4193-B644-F0DFE7D61205}" type="presOf" srcId="{DA1F35A0-632D-43C3-AB9A-7E2000617D32}" destId="{1664B9B4-BBA9-4D22-86FB-52FF40E33E87}" srcOrd="0" destOrd="0" presId="urn:microsoft.com/office/officeart/2005/8/layout/vList2"/>
    <dgm:cxn modelId="{662A9CE9-2743-4475-9DC2-3EDC094C1147}" srcId="{7D84ACFD-F950-41DE-A99C-60F4B2E1CAEA}" destId="{E7C755EE-B151-4E32-A085-B617D4EFD706}" srcOrd="3" destOrd="0" parTransId="{74C0A2D9-86F2-4077-8BEF-86409AB0C320}" sibTransId="{48926B61-9FE7-4E1E-ADC1-72762C2D2F2A}"/>
    <dgm:cxn modelId="{A7A9BB04-82D1-4707-A25B-6A8E141E5A2C}" srcId="{7D84ACFD-F950-41DE-A99C-60F4B2E1CAEA}" destId="{F5C71966-19AD-453E-B2EC-E87D8A3F89C7}" srcOrd="4" destOrd="0" parTransId="{40711874-733D-4173-B34A-7CEA08E25C08}" sibTransId="{4A8621EA-786E-4517-B640-AF2ECF8107EB}"/>
    <dgm:cxn modelId="{9C75D673-86B8-4142-9177-322A55BC408C}" type="presOf" srcId="{F5C71966-19AD-453E-B2EC-E87D8A3F89C7}" destId="{AAC6AE13-15C9-477E-A40F-D42208896241}" srcOrd="0" destOrd="0" presId="urn:microsoft.com/office/officeart/2005/8/layout/vList2"/>
    <dgm:cxn modelId="{11D96D9C-00EB-4698-81EE-CF8327CC4206}" type="presOf" srcId="{7D84ACFD-F950-41DE-A99C-60F4B2E1CAEA}" destId="{CAD292E0-45F5-4A1A-BFB7-CCE0276A9FAA}" srcOrd="0" destOrd="0" presId="urn:microsoft.com/office/officeart/2005/8/layout/vList2"/>
    <dgm:cxn modelId="{55C63767-A19C-4945-BA81-A7670B4CE36C}" type="presParOf" srcId="{CAD292E0-45F5-4A1A-BFB7-CCE0276A9FAA}" destId="{1664B9B4-BBA9-4D22-86FB-52FF40E33E87}" srcOrd="0" destOrd="0" presId="urn:microsoft.com/office/officeart/2005/8/layout/vList2"/>
    <dgm:cxn modelId="{8224E6D7-3DCF-4397-8A12-3C77B24D4DEC}" type="presParOf" srcId="{CAD292E0-45F5-4A1A-BFB7-CCE0276A9FAA}" destId="{23933823-A593-42CD-AD72-412119EC34B0}" srcOrd="1" destOrd="0" presId="urn:microsoft.com/office/officeart/2005/8/layout/vList2"/>
    <dgm:cxn modelId="{3AE85910-F4C2-4BBB-ADB6-23B478CEE5F0}" type="presParOf" srcId="{CAD292E0-45F5-4A1A-BFB7-CCE0276A9FAA}" destId="{3DE74FB6-0EDB-4174-8FD1-6606D2129060}" srcOrd="2" destOrd="0" presId="urn:microsoft.com/office/officeart/2005/8/layout/vList2"/>
    <dgm:cxn modelId="{8C5AD8E0-A79C-47B0-AA98-99039AFF4CCB}" type="presParOf" srcId="{CAD292E0-45F5-4A1A-BFB7-CCE0276A9FAA}" destId="{EFEAA46F-DA51-41AD-9CDC-8F7C5879C025}" srcOrd="3" destOrd="0" presId="urn:microsoft.com/office/officeart/2005/8/layout/vList2"/>
    <dgm:cxn modelId="{DBF4037B-9A7B-4003-936C-D6B2262CFEF4}" type="presParOf" srcId="{CAD292E0-45F5-4A1A-BFB7-CCE0276A9FAA}" destId="{EBC4299D-B8AE-40CB-80A8-676BD48002FF}" srcOrd="4" destOrd="0" presId="urn:microsoft.com/office/officeart/2005/8/layout/vList2"/>
    <dgm:cxn modelId="{F0DD09FF-154F-41B8-BFEF-C9A96CD77A49}" type="presParOf" srcId="{CAD292E0-45F5-4A1A-BFB7-CCE0276A9FAA}" destId="{2BAB950C-7C71-4786-A9F8-157D03131E5E}" srcOrd="5" destOrd="0" presId="urn:microsoft.com/office/officeart/2005/8/layout/vList2"/>
    <dgm:cxn modelId="{D70DF38F-2C0D-49C7-B6F3-CA9EFF506765}" type="presParOf" srcId="{CAD292E0-45F5-4A1A-BFB7-CCE0276A9FAA}" destId="{C4B1EAC0-297E-4931-A57F-023D591E10E2}" srcOrd="6" destOrd="0" presId="urn:microsoft.com/office/officeart/2005/8/layout/vList2"/>
    <dgm:cxn modelId="{730BE941-1760-4AF8-8EB4-5F2018695B79}" type="presParOf" srcId="{CAD292E0-45F5-4A1A-BFB7-CCE0276A9FAA}" destId="{8B962684-02BF-4573-AE17-B551FCCEC89C}" srcOrd="7" destOrd="0" presId="urn:microsoft.com/office/officeart/2005/8/layout/vList2"/>
    <dgm:cxn modelId="{81534B8B-1C99-4C9D-BE23-984ADBB64A4E}" type="presParOf" srcId="{CAD292E0-45F5-4A1A-BFB7-CCE0276A9FAA}" destId="{AAC6AE13-15C9-477E-A40F-D42208896241}" srcOrd="8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9BAE73-2A94-4141-8EC9-6ACAB9EEB35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D77DC7-9041-4196-BDE0-153355457AA1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Экологическая беседа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33CCDF-4910-4E6B-9F07-8C6FCAF5FD7D}" type="parTrans" cxnId="{E4B13D87-D8F7-406B-8527-FA729D97BCB9}">
      <dgm:prSet/>
      <dgm:spPr/>
      <dgm:t>
        <a:bodyPr/>
        <a:lstStyle/>
        <a:p>
          <a:endParaRPr lang="ru-RU"/>
        </a:p>
      </dgm:t>
    </dgm:pt>
    <dgm:pt modelId="{E15BBF13-FC37-4AB2-A769-52688794DB17}" type="sibTrans" cxnId="{E4B13D87-D8F7-406B-8527-FA729D97BCB9}">
      <dgm:prSet/>
      <dgm:spPr/>
      <dgm:t>
        <a:bodyPr/>
        <a:lstStyle/>
        <a:p>
          <a:endParaRPr lang="ru-RU"/>
        </a:p>
      </dgm:t>
    </dgm:pt>
    <dgm:pt modelId="{60772B8D-DBF9-447C-9819-15D221530A4E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Экологические чтения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2C8FE5-18D0-4605-9426-B315D6AA4A42}" type="parTrans" cxnId="{24831553-0F19-49D7-ADB7-5C21294C708C}">
      <dgm:prSet/>
      <dgm:spPr/>
      <dgm:t>
        <a:bodyPr/>
        <a:lstStyle/>
        <a:p>
          <a:endParaRPr lang="ru-RU"/>
        </a:p>
      </dgm:t>
    </dgm:pt>
    <dgm:pt modelId="{E8D85706-ACE9-4EBE-91FC-B388B90ADE22}" type="sibTrans" cxnId="{24831553-0F19-49D7-ADB7-5C21294C708C}">
      <dgm:prSet/>
      <dgm:spPr/>
      <dgm:t>
        <a:bodyPr/>
        <a:lstStyle/>
        <a:p>
          <a:endParaRPr lang="ru-RU"/>
        </a:p>
      </dgm:t>
    </dgm:pt>
    <dgm:pt modelId="{53B9815F-DFEC-401D-8C3F-D406FA779DEF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Экологические игры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FD4C91-6995-4419-9B8A-4B0001155338}" type="parTrans" cxnId="{E33C8681-EC07-43EA-84A0-C4402CBC838D}">
      <dgm:prSet/>
      <dgm:spPr/>
      <dgm:t>
        <a:bodyPr/>
        <a:lstStyle/>
        <a:p>
          <a:endParaRPr lang="ru-RU"/>
        </a:p>
      </dgm:t>
    </dgm:pt>
    <dgm:pt modelId="{3B740AA8-228A-4EF5-AECC-5195571BF5B5}" type="sibTrans" cxnId="{E33C8681-EC07-43EA-84A0-C4402CBC838D}">
      <dgm:prSet/>
      <dgm:spPr/>
      <dgm:t>
        <a:bodyPr/>
        <a:lstStyle/>
        <a:p>
          <a:endParaRPr lang="ru-RU"/>
        </a:p>
      </dgm:t>
    </dgm:pt>
    <dgm:pt modelId="{6F8F7887-BA98-4811-8550-1116625997C2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Часы творчества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FC5874-FEE7-4B1F-BBF1-DC80512BCFB4}" type="parTrans" cxnId="{C3D8EA11-0B76-4320-8D64-995A784823E3}">
      <dgm:prSet/>
      <dgm:spPr/>
      <dgm:t>
        <a:bodyPr/>
        <a:lstStyle/>
        <a:p>
          <a:endParaRPr lang="ru-RU"/>
        </a:p>
      </dgm:t>
    </dgm:pt>
    <dgm:pt modelId="{444F5462-69AE-450B-AEFB-6EE0891CB21D}" type="sibTrans" cxnId="{C3D8EA11-0B76-4320-8D64-995A784823E3}">
      <dgm:prSet/>
      <dgm:spPr/>
      <dgm:t>
        <a:bodyPr/>
        <a:lstStyle/>
        <a:p>
          <a:endParaRPr lang="ru-RU"/>
        </a:p>
      </dgm:t>
    </dgm:pt>
    <dgm:pt modelId="{5E4CCD79-1F96-4563-ADDE-1BC16CFF00B2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Загадки природы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85947F-C705-4CA3-8C5A-0D57448A1A46}" type="parTrans" cxnId="{10B4B54F-8D95-446E-A282-F57F376CCFFE}">
      <dgm:prSet/>
      <dgm:spPr/>
      <dgm:t>
        <a:bodyPr/>
        <a:lstStyle/>
        <a:p>
          <a:endParaRPr lang="ru-RU"/>
        </a:p>
      </dgm:t>
    </dgm:pt>
    <dgm:pt modelId="{CA43447D-1AE6-4225-A89D-C61D9376A7BF}" type="sibTrans" cxnId="{10B4B54F-8D95-446E-A282-F57F376CCFFE}">
      <dgm:prSet/>
      <dgm:spPr/>
      <dgm:t>
        <a:bodyPr/>
        <a:lstStyle/>
        <a:p>
          <a:endParaRPr lang="ru-RU"/>
        </a:p>
      </dgm:t>
    </dgm:pt>
    <dgm:pt modelId="{4DEDCD8C-7B6C-4B20-B619-36CAFD2486CE}">
      <dgm:prSet/>
      <dgm:spPr/>
      <dgm:t>
        <a:bodyPr/>
        <a:lstStyle/>
        <a:p>
          <a:pPr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Природоохранные акции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5958DA-45FA-4A97-B8C4-178785CA8883}" type="parTrans" cxnId="{6434BF88-2C96-4FFA-B09F-E09F9D21CC87}">
      <dgm:prSet/>
      <dgm:spPr/>
      <dgm:t>
        <a:bodyPr/>
        <a:lstStyle/>
        <a:p>
          <a:endParaRPr lang="ru-RU"/>
        </a:p>
      </dgm:t>
    </dgm:pt>
    <dgm:pt modelId="{1D195B0C-029A-4B44-AD51-E699C8C43AC4}" type="sibTrans" cxnId="{6434BF88-2C96-4FFA-B09F-E09F9D21CC87}">
      <dgm:prSet/>
      <dgm:spPr/>
      <dgm:t>
        <a:bodyPr/>
        <a:lstStyle/>
        <a:p>
          <a:endParaRPr lang="ru-RU"/>
        </a:p>
      </dgm:t>
    </dgm:pt>
    <dgm:pt modelId="{A98173AE-F04E-4D6E-9BBD-40065FD47EE1}" type="pres">
      <dgm:prSet presAssocID="{629BAE73-2A94-4141-8EC9-6ACAB9EEB3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8B1C4B-431B-4D9C-9D96-8816123C611A}" type="pres">
      <dgm:prSet presAssocID="{83D77DC7-9041-4196-BDE0-153355457AA1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636E04-645F-412B-B81E-644B298BF205}" type="pres">
      <dgm:prSet presAssocID="{E15BBF13-FC37-4AB2-A769-52688794DB17}" presName="spacer" presStyleCnt="0"/>
      <dgm:spPr/>
      <dgm:t>
        <a:bodyPr/>
        <a:lstStyle/>
        <a:p>
          <a:endParaRPr lang="ru-RU"/>
        </a:p>
      </dgm:t>
    </dgm:pt>
    <dgm:pt modelId="{D71B9B14-3B08-41DE-8928-BDEB5EAF966E}" type="pres">
      <dgm:prSet presAssocID="{60772B8D-DBF9-447C-9819-15D221530A4E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F0571-B6D8-4417-A70B-3AEE124037A8}" type="pres">
      <dgm:prSet presAssocID="{E8D85706-ACE9-4EBE-91FC-B388B90ADE22}" presName="spacer" presStyleCnt="0"/>
      <dgm:spPr/>
      <dgm:t>
        <a:bodyPr/>
        <a:lstStyle/>
        <a:p>
          <a:endParaRPr lang="ru-RU"/>
        </a:p>
      </dgm:t>
    </dgm:pt>
    <dgm:pt modelId="{4720A011-8DC0-4026-8801-85296B7814E2}" type="pres">
      <dgm:prSet presAssocID="{53B9815F-DFEC-401D-8C3F-D406FA779DEF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1BFDE0-473A-4AC5-B9DA-A44A1307B917}" type="pres">
      <dgm:prSet presAssocID="{3B740AA8-228A-4EF5-AECC-5195571BF5B5}" presName="spacer" presStyleCnt="0"/>
      <dgm:spPr/>
      <dgm:t>
        <a:bodyPr/>
        <a:lstStyle/>
        <a:p>
          <a:endParaRPr lang="ru-RU"/>
        </a:p>
      </dgm:t>
    </dgm:pt>
    <dgm:pt modelId="{3F8BA546-2064-4D77-AC00-FD194A760828}" type="pres">
      <dgm:prSet presAssocID="{6F8F7887-BA98-4811-8550-1116625997C2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9E89CD-E3B3-47B4-976E-FF74D69365C7}" type="pres">
      <dgm:prSet presAssocID="{444F5462-69AE-450B-AEFB-6EE0891CB21D}" presName="spacer" presStyleCnt="0"/>
      <dgm:spPr/>
      <dgm:t>
        <a:bodyPr/>
        <a:lstStyle/>
        <a:p>
          <a:endParaRPr lang="ru-RU"/>
        </a:p>
      </dgm:t>
    </dgm:pt>
    <dgm:pt modelId="{9D7A4E94-00DF-45AE-944F-C641F4FAE90E}" type="pres">
      <dgm:prSet presAssocID="{5E4CCD79-1F96-4563-ADDE-1BC16CFF00B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70C989-F26D-4423-86DA-82F210143F95}" type="pres">
      <dgm:prSet presAssocID="{CA43447D-1AE6-4225-A89D-C61D9376A7BF}" presName="spacer" presStyleCnt="0"/>
      <dgm:spPr/>
      <dgm:t>
        <a:bodyPr/>
        <a:lstStyle/>
        <a:p>
          <a:endParaRPr lang="ru-RU"/>
        </a:p>
      </dgm:t>
    </dgm:pt>
    <dgm:pt modelId="{0E455204-AEB7-464C-A832-86FD913742C8}" type="pres">
      <dgm:prSet presAssocID="{4DEDCD8C-7B6C-4B20-B619-36CAFD2486C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1901B5-848C-4194-B73A-A2BEFE118113}" type="presOf" srcId="{4DEDCD8C-7B6C-4B20-B619-36CAFD2486CE}" destId="{0E455204-AEB7-464C-A832-86FD913742C8}" srcOrd="0" destOrd="0" presId="urn:microsoft.com/office/officeart/2005/8/layout/vList2"/>
    <dgm:cxn modelId="{832B966F-E08D-4937-9E8A-1003E4D0889A}" type="presOf" srcId="{53B9815F-DFEC-401D-8C3F-D406FA779DEF}" destId="{4720A011-8DC0-4026-8801-85296B7814E2}" srcOrd="0" destOrd="0" presId="urn:microsoft.com/office/officeart/2005/8/layout/vList2"/>
    <dgm:cxn modelId="{E33C8681-EC07-43EA-84A0-C4402CBC838D}" srcId="{629BAE73-2A94-4141-8EC9-6ACAB9EEB353}" destId="{53B9815F-DFEC-401D-8C3F-D406FA779DEF}" srcOrd="2" destOrd="0" parTransId="{D6FD4C91-6995-4419-9B8A-4B0001155338}" sibTransId="{3B740AA8-228A-4EF5-AECC-5195571BF5B5}"/>
    <dgm:cxn modelId="{43CC3CCC-E5CF-459D-8070-568DAC8BE8EC}" type="presOf" srcId="{6F8F7887-BA98-4811-8550-1116625997C2}" destId="{3F8BA546-2064-4D77-AC00-FD194A760828}" srcOrd="0" destOrd="0" presId="urn:microsoft.com/office/officeart/2005/8/layout/vList2"/>
    <dgm:cxn modelId="{10B4B54F-8D95-446E-A282-F57F376CCFFE}" srcId="{629BAE73-2A94-4141-8EC9-6ACAB9EEB353}" destId="{5E4CCD79-1F96-4563-ADDE-1BC16CFF00B2}" srcOrd="4" destOrd="0" parTransId="{9585947F-C705-4CA3-8C5A-0D57448A1A46}" sibTransId="{CA43447D-1AE6-4225-A89D-C61D9376A7BF}"/>
    <dgm:cxn modelId="{336F46B4-15F2-4110-9A37-B1E5AE899393}" type="presOf" srcId="{83D77DC7-9041-4196-BDE0-153355457AA1}" destId="{898B1C4B-431B-4D9C-9D96-8816123C611A}" srcOrd="0" destOrd="0" presId="urn:microsoft.com/office/officeart/2005/8/layout/vList2"/>
    <dgm:cxn modelId="{9D19A69B-45E6-48E2-B4EB-51834DAD3CF5}" type="presOf" srcId="{5E4CCD79-1F96-4563-ADDE-1BC16CFF00B2}" destId="{9D7A4E94-00DF-45AE-944F-C641F4FAE90E}" srcOrd="0" destOrd="0" presId="urn:microsoft.com/office/officeart/2005/8/layout/vList2"/>
    <dgm:cxn modelId="{6434BF88-2C96-4FFA-B09F-E09F9D21CC87}" srcId="{629BAE73-2A94-4141-8EC9-6ACAB9EEB353}" destId="{4DEDCD8C-7B6C-4B20-B619-36CAFD2486CE}" srcOrd="5" destOrd="0" parTransId="{DD5958DA-45FA-4A97-B8C4-178785CA8883}" sibTransId="{1D195B0C-029A-4B44-AD51-E699C8C43AC4}"/>
    <dgm:cxn modelId="{A371A74C-2554-4730-99FC-17242E282721}" type="presOf" srcId="{629BAE73-2A94-4141-8EC9-6ACAB9EEB353}" destId="{A98173AE-F04E-4D6E-9BBD-40065FD47EE1}" srcOrd="0" destOrd="0" presId="urn:microsoft.com/office/officeart/2005/8/layout/vList2"/>
    <dgm:cxn modelId="{C3D8EA11-0B76-4320-8D64-995A784823E3}" srcId="{629BAE73-2A94-4141-8EC9-6ACAB9EEB353}" destId="{6F8F7887-BA98-4811-8550-1116625997C2}" srcOrd="3" destOrd="0" parTransId="{C2FC5874-FEE7-4B1F-BBF1-DC80512BCFB4}" sibTransId="{444F5462-69AE-450B-AEFB-6EE0891CB21D}"/>
    <dgm:cxn modelId="{E4B13D87-D8F7-406B-8527-FA729D97BCB9}" srcId="{629BAE73-2A94-4141-8EC9-6ACAB9EEB353}" destId="{83D77DC7-9041-4196-BDE0-153355457AA1}" srcOrd="0" destOrd="0" parTransId="{6533CCDF-4910-4E6B-9F07-8C6FCAF5FD7D}" sibTransId="{E15BBF13-FC37-4AB2-A769-52688794DB17}"/>
    <dgm:cxn modelId="{24831553-0F19-49D7-ADB7-5C21294C708C}" srcId="{629BAE73-2A94-4141-8EC9-6ACAB9EEB353}" destId="{60772B8D-DBF9-447C-9819-15D221530A4E}" srcOrd="1" destOrd="0" parTransId="{BB2C8FE5-18D0-4605-9426-B315D6AA4A42}" sibTransId="{E8D85706-ACE9-4EBE-91FC-B388B90ADE22}"/>
    <dgm:cxn modelId="{510AE221-621D-4248-A4D4-69E846600F04}" type="presOf" srcId="{60772B8D-DBF9-447C-9819-15D221530A4E}" destId="{D71B9B14-3B08-41DE-8928-BDEB5EAF966E}" srcOrd="0" destOrd="0" presId="urn:microsoft.com/office/officeart/2005/8/layout/vList2"/>
    <dgm:cxn modelId="{714955DB-39B2-450B-A82B-37C0E66F0A96}" type="presParOf" srcId="{A98173AE-F04E-4D6E-9BBD-40065FD47EE1}" destId="{898B1C4B-431B-4D9C-9D96-8816123C611A}" srcOrd="0" destOrd="0" presId="urn:microsoft.com/office/officeart/2005/8/layout/vList2"/>
    <dgm:cxn modelId="{4511D162-FF4B-4453-BA8A-9D1BF021EB96}" type="presParOf" srcId="{A98173AE-F04E-4D6E-9BBD-40065FD47EE1}" destId="{24636E04-645F-412B-B81E-644B298BF205}" srcOrd="1" destOrd="0" presId="urn:microsoft.com/office/officeart/2005/8/layout/vList2"/>
    <dgm:cxn modelId="{E071613F-EF77-48B6-9D4C-C270EEC88E70}" type="presParOf" srcId="{A98173AE-F04E-4D6E-9BBD-40065FD47EE1}" destId="{D71B9B14-3B08-41DE-8928-BDEB5EAF966E}" srcOrd="2" destOrd="0" presId="urn:microsoft.com/office/officeart/2005/8/layout/vList2"/>
    <dgm:cxn modelId="{307D821E-D1EF-4F8F-AA02-1B5C92EB1DA5}" type="presParOf" srcId="{A98173AE-F04E-4D6E-9BBD-40065FD47EE1}" destId="{E97F0571-B6D8-4417-A70B-3AEE124037A8}" srcOrd="3" destOrd="0" presId="urn:microsoft.com/office/officeart/2005/8/layout/vList2"/>
    <dgm:cxn modelId="{CA3E927D-CB3C-41D1-A0BF-7A881B2DFE8D}" type="presParOf" srcId="{A98173AE-F04E-4D6E-9BBD-40065FD47EE1}" destId="{4720A011-8DC0-4026-8801-85296B7814E2}" srcOrd="4" destOrd="0" presId="urn:microsoft.com/office/officeart/2005/8/layout/vList2"/>
    <dgm:cxn modelId="{B2179EB1-C290-474C-96ED-8041EE933DB8}" type="presParOf" srcId="{A98173AE-F04E-4D6E-9BBD-40065FD47EE1}" destId="{761BFDE0-473A-4AC5-B9DA-A44A1307B917}" srcOrd="5" destOrd="0" presId="urn:microsoft.com/office/officeart/2005/8/layout/vList2"/>
    <dgm:cxn modelId="{8FC80A9C-053E-4380-A76C-149A21F09B74}" type="presParOf" srcId="{A98173AE-F04E-4D6E-9BBD-40065FD47EE1}" destId="{3F8BA546-2064-4D77-AC00-FD194A760828}" srcOrd="6" destOrd="0" presId="urn:microsoft.com/office/officeart/2005/8/layout/vList2"/>
    <dgm:cxn modelId="{B8E775B0-0785-4747-B30C-6782991C0FE0}" type="presParOf" srcId="{A98173AE-F04E-4D6E-9BBD-40065FD47EE1}" destId="{BB9E89CD-E3B3-47B4-976E-FF74D69365C7}" srcOrd="7" destOrd="0" presId="urn:microsoft.com/office/officeart/2005/8/layout/vList2"/>
    <dgm:cxn modelId="{EE7E4C3E-7D81-4115-BCBB-2AE4ED1423AF}" type="presParOf" srcId="{A98173AE-F04E-4D6E-9BBD-40065FD47EE1}" destId="{9D7A4E94-00DF-45AE-944F-C641F4FAE90E}" srcOrd="8" destOrd="0" presId="urn:microsoft.com/office/officeart/2005/8/layout/vList2"/>
    <dgm:cxn modelId="{97781D37-8EAF-4181-B89F-7F1E7FF1B07B}" type="presParOf" srcId="{A98173AE-F04E-4D6E-9BBD-40065FD47EE1}" destId="{6970C989-F26D-4423-86DA-82F210143F95}" srcOrd="9" destOrd="0" presId="urn:microsoft.com/office/officeart/2005/8/layout/vList2"/>
    <dgm:cxn modelId="{F339D735-1585-4BE0-8820-7389A9C10EC7}" type="presParOf" srcId="{A98173AE-F04E-4D6E-9BBD-40065FD47EE1}" destId="{0E455204-AEB7-464C-A832-86FD913742C8}" srcOrd="1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7C3F4FF-DD4A-4913-9F20-2E272EDDAB2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B200D6-4D3D-4069-98E3-B0B8BFA3091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Наблюдение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479F59-614E-425B-BBFA-36116A208759}" type="parTrans" cxnId="{61B6825A-1177-40BD-93D2-777802557922}">
      <dgm:prSet/>
      <dgm:spPr/>
      <dgm:t>
        <a:bodyPr/>
        <a:lstStyle/>
        <a:p>
          <a:endParaRPr lang="ru-RU"/>
        </a:p>
      </dgm:t>
    </dgm:pt>
    <dgm:pt modelId="{36125845-A806-4A83-8571-A8DC31625DF9}" type="sibTrans" cxnId="{61B6825A-1177-40BD-93D2-777802557922}">
      <dgm:prSet/>
      <dgm:spPr/>
      <dgm:t>
        <a:bodyPr/>
        <a:lstStyle/>
        <a:p>
          <a:endParaRPr lang="ru-RU"/>
        </a:p>
      </dgm:t>
    </dgm:pt>
    <dgm:pt modelId="{5D7AEE02-F228-4FFA-9B52-3BC36CC76D83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Беседа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EB907-402F-4B73-8BC9-3726BCB674EC}" type="parTrans" cxnId="{0A38FF7F-B78A-485A-896C-317180C6E267}">
      <dgm:prSet/>
      <dgm:spPr/>
      <dgm:t>
        <a:bodyPr/>
        <a:lstStyle/>
        <a:p>
          <a:endParaRPr lang="ru-RU"/>
        </a:p>
      </dgm:t>
    </dgm:pt>
    <dgm:pt modelId="{3314521D-A2C7-45A3-8C18-A16F26FEF2D9}" type="sibTrans" cxnId="{0A38FF7F-B78A-485A-896C-317180C6E267}">
      <dgm:prSet/>
      <dgm:spPr/>
      <dgm:t>
        <a:bodyPr/>
        <a:lstStyle/>
        <a:p>
          <a:endParaRPr lang="ru-RU"/>
        </a:p>
      </dgm:t>
    </dgm:pt>
    <dgm:pt modelId="{5A014B94-BC2F-49DE-BC0D-4A09D855C257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Опрос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80D4F4-0408-49DC-9E79-8B928CFE6FA8}" type="parTrans" cxnId="{92357A73-56D9-469D-BA6A-DFD2B5B6EB26}">
      <dgm:prSet/>
      <dgm:spPr/>
      <dgm:t>
        <a:bodyPr/>
        <a:lstStyle/>
        <a:p>
          <a:endParaRPr lang="ru-RU"/>
        </a:p>
      </dgm:t>
    </dgm:pt>
    <dgm:pt modelId="{BAB01D5E-8CAF-4DFF-885D-C41516A444B8}" type="sibTrans" cxnId="{92357A73-56D9-469D-BA6A-DFD2B5B6EB26}">
      <dgm:prSet/>
      <dgm:spPr/>
      <dgm:t>
        <a:bodyPr/>
        <a:lstStyle/>
        <a:p>
          <a:endParaRPr lang="ru-RU"/>
        </a:p>
      </dgm:t>
    </dgm:pt>
    <dgm:pt modelId="{9BC4117F-0A91-4BAA-92B9-93F5BDE5EB8A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документации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A94937-A7F2-4939-8423-41213AC77AAA}" type="parTrans" cxnId="{44D63720-00C4-44BF-AEEC-D83EFB61A112}">
      <dgm:prSet/>
      <dgm:spPr/>
      <dgm:t>
        <a:bodyPr/>
        <a:lstStyle/>
        <a:p>
          <a:endParaRPr lang="ru-RU"/>
        </a:p>
      </dgm:t>
    </dgm:pt>
    <dgm:pt modelId="{0916BCF8-619B-4702-8F81-87D672BD6D0E}" type="sibTrans" cxnId="{44D63720-00C4-44BF-AEEC-D83EFB61A112}">
      <dgm:prSet/>
      <dgm:spPr/>
      <dgm:t>
        <a:bodyPr/>
        <a:lstStyle/>
        <a:p>
          <a:endParaRPr lang="ru-RU"/>
        </a:p>
      </dgm:t>
    </dgm:pt>
    <dgm:pt modelId="{31C7BCC8-F8CF-49EC-AA34-2DFD9C4B407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Моделирование ситуаций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699DCC-B6F3-4367-B187-B88BD6D23DD0}" type="parTrans" cxnId="{665EBA59-D1CB-4E36-9E0F-8D923855F942}">
      <dgm:prSet/>
      <dgm:spPr/>
      <dgm:t>
        <a:bodyPr/>
        <a:lstStyle/>
        <a:p>
          <a:endParaRPr lang="ru-RU"/>
        </a:p>
      </dgm:t>
    </dgm:pt>
    <dgm:pt modelId="{8B3EE931-57AC-4CB4-961C-2740A25F3588}" type="sibTrans" cxnId="{665EBA59-D1CB-4E36-9E0F-8D923855F942}">
      <dgm:prSet/>
      <dgm:spPr/>
      <dgm:t>
        <a:bodyPr/>
        <a:lstStyle/>
        <a:p>
          <a:endParaRPr lang="ru-RU"/>
        </a:p>
      </dgm:t>
    </dgm:pt>
    <dgm:pt modelId="{420B7B73-D148-42F0-8DC4-8DC0683879C1}" type="pres">
      <dgm:prSet presAssocID="{37C3F4FF-DD4A-4913-9F20-2E272EDDAB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182772-D06A-4969-994A-D5B94167C6EA}" type="pres">
      <dgm:prSet presAssocID="{F6B200D6-4D3D-4069-98E3-B0B8BFA3091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9071A-463A-4EA8-8E6C-F90793404175}" type="pres">
      <dgm:prSet presAssocID="{36125845-A806-4A83-8571-A8DC31625DF9}" presName="spacer" presStyleCnt="0"/>
      <dgm:spPr/>
      <dgm:t>
        <a:bodyPr/>
        <a:lstStyle/>
        <a:p>
          <a:endParaRPr lang="ru-RU"/>
        </a:p>
      </dgm:t>
    </dgm:pt>
    <dgm:pt modelId="{C5B0CB35-346E-4E88-9E32-A43F44104FBC}" type="pres">
      <dgm:prSet presAssocID="{5D7AEE02-F228-4FFA-9B52-3BC36CC76D83}" presName="parentText" presStyleLbl="node1" presStyleIdx="1" presStyleCnt="5" custLinFactNeighborX="-1323" custLinFactNeighborY="-107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B02F88-EE90-433A-A271-5BC5C86C0E75}" type="pres">
      <dgm:prSet presAssocID="{3314521D-A2C7-45A3-8C18-A16F26FEF2D9}" presName="spacer" presStyleCnt="0"/>
      <dgm:spPr/>
      <dgm:t>
        <a:bodyPr/>
        <a:lstStyle/>
        <a:p>
          <a:endParaRPr lang="ru-RU"/>
        </a:p>
      </dgm:t>
    </dgm:pt>
    <dgm:pt modelId="{451BBC4A-4592-4B49-B7AE-D5475D656252}" type="pres">
      <dgm:prSet presAssocID="{5A014B94-BC2F-49DE-BC0D-4A09D855C25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80BC4B-7634-4076-9199-1F38E4DAE3B2}" type="pres">
      <dgm:prSet presAssocID="{BAB01D5E-8CAF-4DFF-885D-C41516A444B8}" presName="spacer" presStyleCnt="0"/>
      <dgm:spPr/>
      <dgm:t>
        <a:bodyPr/>
        <a:lstStyle/>
        <a:p>
          <a:endParaRPr lang="ru-RU"/>
        </a:p>
      </dgm:t>
    </dgm:pt>
    <dgm:pt modelId="{B1D03A84-7538-414C-9444-BDF5948308DF}" type="pres">
      <dgm:prSet presAssocID="{9BC4117F-0A91-4BAA-92B9-93F5BDE5EB8A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6AAFBB-484B-4C23-B4FD-867B67DEBB2C}" type="pres">
      <dgm:prSet presAssocID="{0916BCF8-619B-4702-8F81-87D672BD6D0E}" presName="spacer" presStyleCnt="0"/>
      <dgm:spPr/>
      <dgm:t>
        <a:bodyPr/>
        <a:lstStyle/>
        <a:p>
          <a:endParaRPr lang="ru-RU"/>
        </a:p>
      </dgm:t>
    </dgm:pt>
    <dgm:pt modelId="{84538417-8362-48B9-9469-7F58864414D6}" type="pres">
      <dgm:prSet presAssocID="{31C7BCC8-F8CF-49EC-AA34-2DFD9C4B407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357A73-56D9-469D-BA6A-DFD2B5B6EB26}" srcId="{37C3F4FF-DD4A-4913-9F20-2E272EDDAB23}" destId="{5A014B94-BC2F-49DE-BC0D-4A09D855C257}" srcOrd="2" destOrd="0" parTransId="{1C80D4F4-0408-49DC-9E79-8B928CFE6FA8}" sibTransId="{BAB01D5E-8CAF-4DFF-885D-C41516A444B8}"/>
    <dgm:cxn modelId="{44D63720-00C4-44BF-AEEC-D83EFB61A112}" srcId="{37C3F4FF-DD4A-4913-9F20-2E272EDDAB23}" destId="{9BC4117F-0A91-4BAA-92B9-93F5BDE5EB8A}" srcOrd="3" destOrd="0" parTransId="{1AA94937-A7F2-4939-8423-41213AC77AAA}" sibTransId="{0916BCF8-619B-4702-8F81-87D672BD6D0E}"/>
    <dgm:cxn modelId="{D4E876A5-BCE1-43F1-A72A-D761A759422D}" type="presOf" srcId="{F6B200D6-4D3D-4069-98E3-B0B8BFA30910}" destId="{7F182772-D06A-4969-994A-D5B94167C6EA}" srcOrd="0" destOrd="0" presId="urn:microsoft.com/office/officeart/2005/8/layout/vList2"/>
    <dgm:cxn modelId="{6712554C-56C3-468F-9660-8BD8079DC7B6}" type="presOf" srcId="{9BC4117F-0A91-4BAA-92B9-93F5BDE5EB8A}" destId="{B1D03A84-7538-414C-9444-BDF5948308DF}" srcOrd="0" destOrd="0" presId="urn:microsoft.com/office/officeart/2005/8/layout/vList2"/>
    <dgm:cxn modelId="{0A38FF7F-B78A-485A-896C-317180C6E267}" srcId="{37C3F4FF-DD4A-4913-9F20-2E272EDDAB23}" destId="{5D7AEE02-F228-4FFA-9B52-3BC36CC76D83}" srcOrd="1" destOrd="0" parTransId="{E56EB907-402F-4B73-8BC9-3726BCB674EC}" sibTransId="{3314521D-A2C7-45A3-8C18-A16F26FEF2D9}"/>
    <dgm:cxn modelId="{AA1E90AA-77DA-4DB4-B49B-2EB48CFF3990}" type="presOf" srcId="{5D7AEE02-F228-4FFA-9B52-3BC36CC76D83}" destId="{C5B0CB35-346E-4E88-9E32-A43F44104FBC}" srcOrd="0" destOrd="0" presId="urn:microsoft.com/office/officeart/2005/8/layout/vList2"/>
    <dgm:cxn modelId="{133C2025-2F0B-4D6F-8A11-BD0D3C07720D}" type="presOf" srcId="{37C3F4FF-DD4A-4913-9F20-2E272EDDAB23}" destId="{420B7B73-D148-42F0-8DC4-8DC0683879C1}" srcOrd="0" destOrd="0" presId="urn:microsoft.com/office/officeart/2005/8/layout/vList2"/>
    <dgm:cxn modelId="{CBEE6517-90C1-458B-AAE2-6EFD0BAE961C}" type="presOf" srcId="{5A014B94-BC2F-49DE-BC0D-4A09D855C257}" destId="{451BBC4A-4592-4B49-B7AE-D5475D656252}" srcOrd="0" destOrd="0" presId="urn:microsoft.com/office/officeart/2005/8/layout/vList2"/>
    <dgm:cxn modelId="{8682FE35-4810-4189-82BE-99B37EFE0588}" type="presOf" srcId="{31C7BCC8-F8CF-49EC-AA34-2DFD9C4B4070}" destId="{84538417-8362-48B9-9469-7F58864414D6}" srcOrd="0" destOrd="0" presId="urn:microsoft.com/office/officeart/2005/8/layout/vList2"/>
    <dgm:cxn modelId="{665EBA59-D1CB-4E36-9E0F-8D923855F942}" srcId="{37C3F4FF-DD4A-4913-9F20-2E272EDDAB23}" destId="{31C7BCC8-F8CF-49EC-AA34-2DFD9C4B4070}" srcOrd="4" destOrd="0" parTransId="{22699DCC-B6F3-4367-B187-B88BD6D23DD0}" sibTransId="{8B3EE931-57AC-4CB4-961C-2740A25F3588}"/>
    <dgm:cxn modelId="{61B6825A-1177-40BD-93D2-777802557922}" srcId="{37C3F4FF-DD4A-4913-9F20-2E272EDDAB23}" destId="{F6B200D6-4D3D-4069-98E3-B0B8BFA30910}" srcOrd="0" destOrd="0" parTransId="{D7479F59-614E-425B-BBFA-36116A208759}" sibTransId="{36125845-A806-4A83-8571-A8DC31625DF9}"/>
    <dgm:cxn modelId="{D89AE13C-0431-43A5-B102-7B07405CD89C}" type="presParOf" srcId="{420B7B73-D148-42F0-8DC4-8DC0683879C1}" destId="{7F182772-D06A-4969-994A-D5B94167C6EA}" srcOrd="0" destOrd="0" presId="urn:microsoft.com/office/officeart/2005/8/layout/vList2"/>
    <dgm:cxn modelId="{E8C55915-4686-4498-9655-9F9D10DA658B}" type="presParOf" srcId="{420B7B73-D148-42F0-8DC4-8DC0683879C1}" destId="{0519071A-463A-4EA8-8E6C-F90793404175}" srcOrd="1" destOrd="0" presId="urn:microsoft.com/office/officeart/2005/8/layout/vList2"/>
    <dgm:cxn modelId="{EF4B0D20-6387-4675-BC44-43B1DA17D79C}" type="presParOf" srcId="{420B7B73-D148-42F0-8DC4-8DC0683879C1}" destId="{C5B0CB35-346E-4E88-9E32-A43F44104FBC}" srcOrd="2" destOrd="0" presId="urn:microsoft.com/office/officeart/2005/8/layout/vList2"/>
    <dgm:cxn modelId="{DBBB0136-932F-41A0-9381-1FE6523C7892}" type="presParOf" srcId="{420B7B73-D148-42F0-8DC4-8DC0683879C1}" destId="{1CB02F88-EE90-433A-A271-5BC5C86C0E75}" srcOrd="3" destOrd="0" presId="urn:microsoft.com/office/officeart/2005/8/layout/vList2"/>
    <dgm:cxn modelId="{9E3C37FE-2D31-451C-9CE4-825EBA0BE18F}" type="presParOf" srcId="{420B7B73-D148-42F0-8DC4-8DC0683879C1}" destId="{451BBC4A-4592-4B49-B7AE-D5475D656252}" srcOrd="4" destOrd="0" presId="urn:microsoft.com/office/officeart/2005/8/layout/vList2"/>
    <dgm:cxn modelId="{67548684-65AA-49C4-9F0E-E59044FDE814}" type="presParOf" srcId="{420B7B73-D148-42F0-8DC4-8DC0683879C1}" destId="{FF80BC4B-7634-4076-9199-1F38E4DAE3B2}" srcOrd="5" destOrd="0" presId="urn:microsoft.com/office/officeart/2005/8/layout/vList2"/>
    <dgm:cxn modelId="{4E4261A4-A6CF-4BF2-A7AD-DC48E1C2030C}" type="presParOf" srcId="{420B7B73-D148-42F0-8DC4-8DC0683879C1}" destId="{B1D03A84-7538-414C-9444-BDF5948308DF}" srcOrd="6" destOrd="0" presId="urn:microsoft.com/office/officeart/2005/8/layout/vList2"/>
    <dgm:cxn modelId="{2A78F34C-C9A7-48FE-ABCC-A19DA1A935DB}" type="presParOf" srcId="{420B7B73-D148-42F0-8DC4-8DC0683879C1}" destId="{C36AAFBB-484B-4C23-B4FD-867B67DEBB2C}" srcOrd="7" destOrd="0" presId="urn:microsoft.com/office/officeart/2005/8/layout/vList2"/>
    <dgm:cxn modelId="{2C7E08E9-71BE-47B4-A7F7-5526C6943E3E}" type="presParOf" srcId="{420B7B73-D148-42F0-8DC4-8DC0683879C1}" destId="{84538417-8362-48B9-9469-7F58864414D6}" srcOrd="8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08F0F65-0816-4F65-9A59-620B9D6A6CC4}" type="doc">
      <dgm:prSet loTypeId="urn:microsoft.com/office/officeart/2005/8/layout/pyramid2" loCatId="pyramid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87B503-CC2C-4A64-AE72-0364E00EA367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Что такое природа?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ADC0DC-E3EC-4A04-9706-836814B5DE86}" type="parTrans" cxnId="{6C43569A-585B-4733-86B9-51799AFDCF4C}">
      <dgm:prSet/>
      <dgm:spPr/>
      <dgm:t>
        <a:bodyPr/>
        <a:lstStyle/>
        <a:p>
          <a:endParaRPr lang="ru-RU"/>
        </a:p>
      </dgm:t>
    </dgm:pt>
    <dgm:pt modelId="{AEEDF497-FDEA-4DD9-9FBC-322BF4F90AF2}" type="sibTrans" cxnId="{6C43569A-585B-4733-86B9-51799AFDCF4C}">
      <dgm:prSet/>
      <dgm:spPr/>
      <dgm:t>
        <a:bodyPr/>
        <a:lstStyle/>
        <a:p>
          <a:endParaRPr lang="ru-RU"/>
        </a:p>
      </dgm:t>
    </dgm:pt>
    <dgm:pt modelId="{091E4DDE-8624-4A79-BB55-FCB417411358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Что природа дает человеку?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F80B8F-FCD0-4426-9B47-287D322955E7}" type="parTrans" cxnId="{573652B9-29AE-4005-B3F4-CA16B3F77AF1}">
      <dgm:prSet/>
      <dgm:spPr/>
      <dgm:t>
        <a:bodyPr/>
        <a:lstStyle/>
        <a:p>
          <a:endParaRPr lang="ru-RU"/>
        </a:p>
      </dgm:t>
    </dgm:pt>
    <dgm:pt modelId="{6E1BF842-C591-41CB-9018-E06AB41111ED}" type="sibTrans" cxnId="{573652B9-29AE-4005-B3F4-CA16B3F77AF1}">
      <dgm:prSet/>
      <dgm:spPr/>
      <dgm:t>
        <a:bodyPr/>
        <a:lstStyle/>
        <a:p>
          <a:endParaRPr lang="ru-RU"/>
        </a:p>
      </dgm:t>
    </dgm:pt>
    <dgm:pt modelId="{E321AFD3-DFAA-4E42-8B48-30567049EF11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Знаете ли вы охраняемые растения нашей местности?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7F4A9C-67A3-41E4-9213-9908B06B7EBA}" type="parTrans" cxnId="{420BBB65-1779-46F7-AFC0-ABA6334313F9}">
      <dgm:prSet/>
      <dgm:spPr/>
      <dgm:t>
        <a:bodyPr/>
        <a:lstStyle/>
        <a:p>
          <a:endParaRPr lang="ru-RU"/>
        </a:p>
      </dgm:t>
    </dgm:pt>
    <dgm:pt modelId="{0D5B134A-DB9A-4DE0-945F-74DCB5E1D4DF}" type="sibTrans" cxnId="{420BBB65-1779-46F7-AFC0-ABA6334313F9}">
      <dgm:prSet/>
      <dgm:spPr/>
      <dgm:t>
        <a:bodyPr/>
        <a:lstStyle/>
        <a:p>
          <a:endParaRPr lang="ru-RU"/>
        </a:p>
      </dgm:t>
    </dgm:pt>
    <dgm:pt modelId="{36D76905-55D6-4E87-9A40-4C7100D39A47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Какие животные занесены в Красную книгу нашей страны?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A601CF-799B-4325-B525-5D0DEE1CB0EA}" type="parTrans" cxnId="{581EE4FF-CC4E-4FA0-90D2-B4793D6F7511}">
      <dgm:prSet/>
      <dgm:spPr/>
      <dgm:t>
        <a:bodyPr/>
        <a:lstStyle/>
        <a:p>
          <a:endParaRPr lang="ru-RU"/>
        </a:p>
      </dgm:t>
    </dgm:pt>
    <dgm:pt modelId="{B4E012EE-93A7-40D7-8B01-82085BD568D6}" type="sibTrans" cxnId="{581EE4FF-CC4E-4FA0-90D2-B4793D6F7511}">
      <dgm:prSet/>
      <dgm:spPr/>
      <dgm:t>
        <a:bodyPr/>
        <a:lstStyle/>
        <a:p>
          <a:endParaRPr lang="ru-RU"/>
        </a:p>
      </dgm:t>
    </dgm:pt>
    <dgm:pt modelId="{BE29A5B3-ABC8-4330-8080-395FF1790ADE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Назовите лекарственные растения?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93E5E4-EA21-4BC8-8BBB-A447539B0635}" type="parTrans" cxnId="{C9BF84E7-DB00-4029-A53B-B001154830DB}">
      <dgm:prSet/>
      <dgm:spPr/>
      <dgm:t>
        <a:bodyPr/>
        <a:lstStyle/>
        <a:p>
          <a:endParaRPr lang="ru-RU"/>
        </a:p>
      </dgm:t>
    </dgm:pt>
    <dgm:pt modelId="{C44DD96A-DB0B-4816-A74A-B5CB708C4977}" type="sibTrans" cxnId="{C9BF84E7-DB00-4029-A53B-B001154830DB}">
      <dgm:prSet/>
      <dgm:spPr/>
      <dgm:t>
        <a:bodyPr/>
        <a:lstStyle/>
        <a:p>
          <a:endParaRPr lang="ru-RU"/>
        </a:p>
      </dgm:t>
    </dgm:pt>
    <dgm:pt modelId="{33861F5B-AF4B-4100-9BDF-DB96BA59386B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Как человек разрушает природу?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24F9FF-CD83-4B35-9EBF-02FE8F695370}" type="parTrans" cxnId="{8A71B5AE-F0B7-491F-A226-4A3F6BF37405}">
      <dgm:prSet/>
      <dgm:spPr/>
      <dgm:t>
        <a:bodyPr/>
        <a:lstStyle/>
        <a:p>
          <a:endParaRPr lang="ru-RU"/>
        </a:p>
      </dgm:t>
    </dgm:pt>
    <dgm:pt modelId="{D4646F6D-5D02-4F36-BB9D-BE068C3C2ACC}" type="sibTrans" cxnId="{8A71B5AE-F0B7-491F-A226-4A3F6BF37405}">
      <dgm:prSet/>
      <dgm:spPr/>
      <dgm:t>
        <a:bodyPr/>
        <a:lstStyle/>
        <a:p>
          <a:endParaRPr lang="ru-RU"/>
        </a:p>
      </dgm:t>
    </dgm:pt>
    <dgm:pt modelId="{747A1DB6-7AAD-4980-A714-B12A05DCAAF8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Что могут сделать дети для охраны природы?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F18798-248B-428C-8FFE-F46243839BF5}" type="parTrans" cxnId="{8E5CA8E6-5C37-43CC-891D-A0F94C65B586}">
      <dgm:prSet/>
      <dgm:spPr/>
      <dgm:t>
        <a:bodyPr/>
        <a:lstStyle/>
        <a:p>
          <a:endParaRPr lang="ru-RU"/>
        </a:p>
      </dgm:t>
    </dgm:pt>
    <dgm:pt modelId="{E6C13829-6564-49CF-9E51-636AD165E531}" type="sibTrans" cxnId="{8E5CA8E6-5C37-43CC-891D-A0F94C65B586}">
      <dgm:prSet/>
      <dgm:spPr/>
      <dgm:t>
        <a:bodyPr/>
        <a:lstStyle/>
        <a:p>
          <a:endParaRPr lang="ru-RU"/>
        </a:p>
      </dgm:t>
    </dgm:pt>
    <dgm:pt modelId="{780CEBA3-A83B-4638-B70D-72E96E876B37}" type="pres">
      <dgm:prSet presAssocID="{408F0F65-0816-4F65-9A59-620B9D6A6CC4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2B983802-86A2-41D6-96C7-757603B3D3A4}" type="pres">
      <dgm:prSet presAssocID="{408F0F65-0816-4F65-9A59-620B9D6A6CC4}" presName="pyramid" presStyleLbl="node1" presStyleIdx="0" presStyleCnt="1" custScaleX="158973"/>
      <dgm:spPr/>
      <dgm:t>
        <a:bodyPr/>
        <a:lstStyle/>
        <a:p>
          <a:endParaRPr lang="ru-RU"/>
        </a:p>
      </dgm:t>
    </dgm:pt>
    <dgm:pt modelId="{F0340D9A-549E-4AE4-B53F-A1F8204E5C4F}" type="pres">
      <dgm:prSet presAssocID="{408F0F65-0816-4F65-9A59-620B9D6A6CC4}" presName="theList" presStyleCnt="0"/>
      <dgm:spPr/>
      <dgm:t>
        <a:bodyPr/>
        <a:lstStyle/>
        <a:p>
          <a:endParaRPr lang="ru-RU"/>
        </a:p>
      </dgm:t>
    </dgm:pt>
    <dgm:pt modelId="{DDA2F79F-7F7C-42C7-B1D4-8BC30F424703}" type="pres">
      <dgm:prSet presAssocID="{0F87B503-CC2C-4A64-AE72-0364E00EA367}" presName="aNode" presStyleLbl="fgAcc1" presStyleIdx="0" presStyleCnt="7" custScaleX="136290" custScaleY="408737" custLinFactY="52102" custLinFactNeighborX="85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6DE3C8-87D7-4B41-8D55-1543E8F5CA8F}" type="pres">
      <dgm:prSet presAssocID="{0F87B503-CC2C-4A64-AE72-0364E00EA367}" presName="aSpace" presStyleCnt="0"/>
      <dgm:spPr/>
      <dgm:t>
        <a:bodyPr/>
        <a:lstStyle/>
        <a:p>
          <a:endParaRPr lang="ru-RU"/>
        </a:p>
      </dgm:t>
    </dgm:pt>
    <dgm:pt modelId="{7D6D1DB0-2318-4CC3-956A-3CAE22A82A23}" type="pres">
      <dgm:prSet presAssocID="{091E4DDE-8624-4A79-BB55-FCB417411358}" presName="aNode" presStyleLbl="fgAcc1" presStyleIdx="1" presStyleCnt="7" custScaleX="135194" custScaleY="352707" custLinFactY="11807" custLinFactNeighborX="308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6E4A6A-F72E-4803-A393-C5692F2F78D9}" type="pres">
      <dgm:prSet presAssocID="{091E4DDE-8624-4A79-BB55-FCB417411358}" presName="aSpace" presStyleCnt="0"/>
      <dgm:spPr/>
      <dgm:t>
        <a:bodyPr/>
        <a:lstStyle/>
        <a:p>
          <a:endParaRPr lang="ru-RU"/>
        </a:p>
      </dgm:t>
    </dgm:pt>
    <dgm:pt modelId="{4BA0519B-E089-4769-ADC4-AC2212D52E1B}" type="pres">
      <dgm:prSet presAssocID="{E321AFD3-DFAA-4E42-8B48-30567049EF11}" presName="aNode" presStyleLbl="fgAcc1" presStyleIdx="2" presStyleCnt="7" custScaleX="135194" custScaleY="3207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B1C0DB-E82A-4C37-8E2A-DCA00246DD9D}" type="pres">
      <dgm:prSet presAssocID="{E321AFD3-DFAA-4E42-8B48-30567049EF11}" presName="aSpace" presStyleCnt="0"/>
      <dgm:spPr/>
      <dgm:t>
        <a:bodyPr/>
        <a:lstStyle/>
        <a:p>
          <a:endParaRPr lang="ru-RU"/>
        </a:p>
      </dgm:t>
    </dgm:pt>
    <dgm:pt modelId="{29955948-1C7A-4FCC-8042-7F362D0E9A43}" type="pres">
      <dgm:prSet presAssocID="{36D76905-55D6-4E87-9A40-4C7100D39A47}" presName="aNode" presStyleLbl="fgAcc1" presStyleIdx="3" presStyleCnt="7" custScaleX="135194" custScaleY="305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068BDD-3BE4-4B6A-8D3E-107E5FC1F44F}" type="pres">
      <dgm:prSet presAssocID="{36D76905-55D6-4E87-9A40-4C7100D39A47}" presName="aSpace" presStyleCnt="0"/>
      <dgm:spPr/>
      <dgm:t>
        <a:bodyPr/>
        <a:lstStyle/>
        <a:p>
          <a:endParaRPr lang="ru-RU"/>
        </a:p>
      </dgm:t>
    </dgm:pt>
    <dgm:pt modelId="{5E034711-E9E4-43F2-83CD-912809363379}" type="pres">
      <dgm:prSet presAssocID="{BE29A5B3-ABC8-4330-8080-395FF1790ADE}" presName="aNode" presStyleLbl="fgAcc1" presStyleIdx="4" presStyleCnt="7" custScaleX="135194" custScaleY="305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7CEDD3-4361-49E6-AE93-DDF4DD5BE3D5}" type="pres">
      <dgm:prSet presAssocID="{BE29A5B3-ABC8-4330-8080-395FF1790ADE}" presName="aSpace" presStyleCnt="0"/>
      <dgm:spPr/>
      <dgm:t>
        <a:bodyPr/>
        <a:lstStyle/>
        <a:p>
          <a:endParaRPr lang="ru-RU"/>
        </a:p>
      </dgm:t>
    </dgm:pt>
    <dgm:pt modelId="{4A9D4DE9-2D77-42F7-86D5-F98BD0483337}" type="pres">
      <dgm:prSet presAssocID="{33861F5B-AF4B-4100-9BDF-DB96BA59386B}" presName="aNode" presStyleLbl="fgAcc1" presStyleIdx="5" presStyleCnt="7" custScaleX="135194" custScaleY="305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FFCA3-A7BD-49EB-AAC7-EC573821C600}" type="pres">
      <dgm:prSet presAssocID="{33861F5B-AF4B-4100-9BDF-DB96BA59386B}" presName="aSpace" presStyleCnt="0"/>
      <dgm:spPr/>
      <dgm:t>
        <a:bodyPr/>
        <a:lstStyle/>
        <a:p>
          <a:endParaRPr lang="ru-RU"/>
        </a:p>
      </dgm:t>
    </dgm:pt>
    <dgm:pt modelId="{06FA5134-6AF1-4E2D-90F1-D838960A96E0}" type="pres">
      <dgm:prSet presAssocID="{747A1DB6-7AAD-4980-A714-B12A05DCAAF8}" presName="aNode" presStyleLbl="fgAcc1" presStyleIdx="6" presStyleCnt="7" custScaleX="135194" custScaleY="332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2BAA88-3248-48FD-A99C-1454901A7034}" type="pres">
      <dgm:prSet presAssocID="{747A1DB6-7AAD-4980-A714-B12A05DCAAF8}" presName="aSpace" presStyleCnt="0"/>
      <dgm:spPr/>
      <dgm:t>
        <a:bodyPr/>
        <a:lstStyle/>
        <a:p>
          <a:endParaRPr lang="ru-RU"/>
        </a:p>
      </dgm:t>
    </dgm:pt>
  </dgm:ptLst>
  <dgm:cxnLst>
    <dgm:cxn modelId="{C4EFFD77-B630-4625-9144-AE0ECA8F6AB0}" type="presOf" srcId="{0F87B503-CC2C-4A64-AE72-0364E00EA367}" destId="{DDA2F79F-7F7C-42C7-B1D4-8BC30F424703}" srcOrd="0" destOrd="0" presId="urn:microsoft.com/office/officeart/2005/8/layout/pyramid2"/>
    <dgm:cxn modelId="{83842298-70B1-41F8-88EE-E89343C06EC3}" type="presOf" srcId="{408F0F65-0816-4F65-9A59-620B9D6A6CC4}" destId="{780CEBA3-A83B-4638-B70D-72E96E876B37}" srcOrd="0" destOrd="0" presId="urn:microsoft.com/office/officeart/2005/8/layout/pyramid2"/>
    <dgm:cxn modelId="{AED68AE4-F7A5-4A9A-8AA5-828087B3B3E5}" type="presOf" srcId="{BE29A5B3-ABC8-4330-8080-395FF1790ADE}" destId="{5E034711-E9E4-43F2-83CD-912809363379}" srcOrd="0" destOrd="0" presId="urn:microsoft.com/office/officeart/2005/8/layout/pyramid2"/>
    <dgm:cxn modelId="{C9BF84E7-DB00-4029-A53B-B001154830DB}" srcId="{408F0F65-0816-4F65-9A59-620B9D6A6CC4}" destId="{BE29A5B3-ABC8-4330-8080-395FF1790ADE}" srcOrd="4" destOrd="0" parTransId="{1E93E5E4-EA21-4BC8-8BBB-A447539B0635}" sibTransId="{C44DD96A-DB0B-4816-A74A-B5CB708C4977}"/>
    <dgm:cxn modelId="{573652B9-29AE-4005-B3F4-CA16B3F77AF1}" srcId="{408F0F65-0816-4F65-9A59-620B9D6A6CC4}" destId="{091E4DDE-8624-4A79-BB55-FCB417411358}" srcOrd="1" destOrd="0" parTransId="{D9F80B8F-FCD0-4426-9B47-287D322955E7}" sibTransId="{6E1BF842-C591-41CB-9018-E06AB41111ED}"/>
    <dgm:cxn modelId="{2A3DE439-A0B1-48DD-A639-8041656D0537}" type="presOf" srcId="{747A1DB6-7AAD-4980-A714-B12A05DCAAF8}" destId="{06FA5134-6AF1-4E2D-90F1-D838960A96E0}" srcOrd="0" destOrd="0" presId="urn:microsoft.com/office/officeart/2005/8/layout/pyramid2"/>
    <dgm:cxn modelId="{6C43569A-585B-4733-86B9-51799AFDCF4C}" srcId="{408F0F65-0816-4F65-9A59-620B9D6A6CC4}" destId="{0F87B503-CC2C-4A64-AE72-0364E00EA367}" srcOrd="0" destOrd="0" parTransId="{15ADC0DC-E3EC-4A04-9706-836814B5DE86}" sibTransId="{AEEDF497-FDEA-4DD9-9FBC-322BF4F90AF2}"/>
    <dgm:cxn modelId="{581EE4FF-CC4E-4FA0-90D2-B4793D6F7511}" srcId="{408F0F65-0816-4F65-9A59-620B9D6A6CC4}" destId="{36D76905-55D6-4E87-9A40-4C7100D39A47}" srcOrd="3" destOrd="0" parTransId="{CFA601CF-799B-4325-B525-5D0DEE1CB0EA}" sibTransId="{B4E012EE-93A7-40D7-8B01-82085BD568D6}"/>
    <dgm:cxn modelId="{8E5CA8E6-5C37-43CC-891D-A0F94C65B586}" srcId="{408F0F65-0816-4F65-9A59-620B9D6A6CC4}" destId="{747A1DB6-7AAD-4980-A714-B12A05DCAAF8}" srcOrd="6" destOrd="0" parTransId="{3EF18798-248B-428C-8FFE-F46243839BF5}" sibTransId="{E6C13829-6564-49CF-9E51-636AD165E531}"/>
    <dgm:cxn modelId="{8AD00837-CA9A-4A78-88FA-B5F72B92D69D}" type="presOf" srcId="{36D76905-55D6-4E87-9A40-4C7100D39A47}" destId="{29955948-1C7A-4FCC-8042-7F362D0E9A43}" srcOrd="0" destOrd="0" presId="urn:microsoft.com/office/officeart/2005/8/layout/pyramid2"/>
    <dgm:cxn modelId="{8F3E1B27-F73B-4130-883B-10FC4C3108DF}" type="presOf" srcId="{091E4DDE-8624-4A79-BB55-FCB417411358}" destId="{7D6D1DB0-2318-4CC3-956A-3CAE22A82A23}" srcOrd="0" destOrd="0" presId="urn:microsoft.com/office/officeart/2005/8/layout/pyramid2"/>
    <dgm:cxn modelId="{420BBB65-1779-46F7-AFC0-ABA6334313F9}" srcId="{408F0F65-0816-4F65-9A59-620B9D6A6CC4}" destId="{E321AFD3-DFAA-4E42-8B48-30567049EF11}" srcOrd="2" destOrd="0" parTransId="{D97F4A9C-67A3-41E4-9213-9908B06B7EBA}" sibTransId="{0D5B134A-DB9A-4DE0-945F-74DCB5E1D4DF}"/>
    <dgm:cxn modelId="{22844BD7-0A7A-41D6-8944-B941B4A3B37D}" type="presOf" srcId="{E321AFD3-DFAA-4E42-8B48-30567049EF11}" destId="{4BA0519B-E089-4769-ADC4-AC2212D52E1B}" srcOrd="0" destOrd="0" presId="urn:microsoft.com/office/officeart/2005/8/layout/pyramid2"/>
    <dgm:cxn modelId="{4F43237D-CE28-4D8E-907F-4F2D98DABE10}" type="presOf" srcId="{33861F5B-AF4B-4100-9BDF-DB96BA59386B}" destId="{4A9D4DE9-2D77-42F7-86D5-F98BD0483337}" srcOrd="0" destOrd="0" presId="urn:microsoft.com/office/officeart/2005/8/layout/pyramid2"/>
    <dgm:cxn modelId="{8A71B5AE-F0B7-491F-A226-4A3F6BF37405}" srcId="{408F0F65-0816-4F65-9A59-620B9D6A6CC4}" destId="{33861F5B-AF4B-4100-9BDF-DB96BA59386B}" srcOrd="5" destOrd="0" parTransId="{2724F9FF-CD83-4B35-9EBF-02FE8F695370}" sibTransId="{D4646F6D-5D02-4F36-BB9D-BE068C3C2ACC}"/>
    <dgm:cxn modelId="{CC0B5B86-71CD-4321-B38C-90B8CA3DCC9B}" type="presParOf" srcId="{780CEBA3-A83B-4638-B70D-72E96E876B37}" destId="{2B983802-86A2-41D6-96C7-757603B3D3A4}" srcOrd="0" destOrd="0" presId="urn:microsoft.com/office/officeart/2005/8/layout/pyramid2"/>
    <dgm:cxn modelId="{C68AD53E-3069-4E56-BF10-D141908E5F17}" type="presParOf" srcId="{780CEBA3-A83B-4638-B70D-72E96E876B37}" destId="{F0340D9A-549E-4AE4-B53F-A1F8204E5C4F}" srcOrd="1" destOrd="0" presId="urn:microsoft.com/office/officeart/2005/8/layout/pyramid2"/>
    <dgm:cxn modelId="{C365097F-FC7A-45C0-B5DE-B6DC07B61B2E}" type="presParOf" srcId="{F0340D9A-549E-4AE4-B53F-A1F8204E5C4F}" destId="{DDA2F79F-7F7C-42C7-B1D4-8BC30F424703}" srcOrd="0" destOrd="0" presId="urn:microsoft.com/office/officeart/2005/8/layout/pyramid2"/>
    <dgm:cxn modelId="{E8DB7AD6-FA12-43DD-93DB-C733F0F5AEDD}" type="presParOf" srcId="{F0340D9A-549E-4AE4-B53F-A1F8204E5C4F}" destId="{516DE3C8-87D7-4B41-8D55-1543E8F5CA8F}" srcOrd="1" destOrd="0" presId="urn:microsoft.com/office/officeart/2005/8/layout/pyramid2"/>
    <dgm:cxn modelId="{4EFBAD7D-2980-41EE-89B6-E85C7456950A}" type="presParOf" srcId="{F0340D9A-549E-4AE4-B53F-A1F8204E5C4F}" destId="{7D6D1DB0-2318-4CC3-956A-3CAE22A82A23}" srcOrd="2" destOrd="0" presId="urn:microsoft.com/office/officeart/2005/8/layout/pyramid2"/>
    <dgm:cxn modelId="{69EDDFBC-D6DE-4881-8843-CB52692C65E5}" type="presParOf" srcId="{F0340D9A-549E-4AE4-B53F-A1F8204E5C4F}" destId="{F66E4A6A-F72E-4803-A393-C5692F2F78D9}" srcOrd="3" destOrd="0" presId="urn:microsoft.com/office/officeart/2005/8/layout/pyramid2"/>
    <dgm:cxn modelId="{D6A6CA59-A511-4E24-A770-952056963EDE}" type="presParOf" srcId="{F0340D9A-549E-4AE4-B53F-A1F8204E5C4F}" destId="{4BA0519B-E089-4769-ADC4-AC2212D52E1B}" srcOrd="4" destOrd="0" presId="urn:microsoft.com/office/officeart/2005/8/layout/pyramid2"/>
    <dgm:cxn modelId="{205FFB34-6D75-468C-A118-8355FE4440B9}" type="presParOf" srcId="{F0340D9A-549E-4AE4-B53F-A1F8204E5C4F}" destId="{86B1C0DB-E82A-4C37-8E2A-DCA00246DD9D}" srcOrd="5" destOrd="0" presId="urn:microsoft.com/office/officeart/2005/8/layout/pyramid2"/>
    <dgm:cxn modelId="{4EFFF587-214D-4533-973C-9CB71A37B6D9}" type="presParOf" srcId="{F0340D9A-549E-4AE4-B53F-A1F8204E5C4F}" destId="{29955948-1C7A-4FCC-8042-7F362D0E9A43}" srcOrd="6" destOrd="0" presId="urn:microsoft.com/office/officeart/2005/8/layout/pyramid2"/>
    <dgm:cxn modelId="{F5A32B7B-8326-4BCD-A235-9972BE44DB33}" type="presParOf" srcId="{F0340D9A-549E-4AE4-B53F-A1F8204E5C4F}" destId="{23068BDD-3BE4-4B6A-8D3E-107E5FC1F44F}" srcOrd="7" destOrd="0" presId="urn:microsoft.com/office/officeart/2005/8/layout/pyramid2"/>
    <dgm:cxn modelId="{D86D6FCC-8F50-4DDC-B5E4-196D47BFE20A}" type="presParOf" srcId="{F0340D9A-549E-4AE4-B53F-A1F8204E5C4F}" destId="{5E034711-E9E4-43F2-83CD-912809363379}" srcOrd="8" destOrd="0" presId="urn:microsoft.com/office/officeart/2005/8/layout/pyramid2"/>
    <dgm:cxn modelId="{2E419DCD-DC37-415E-B6D5-3ED8E4534845}" type="presParOf" srcId="{F0340D9A-549E-4AE4-B53F-A1F8204E5C4F}" destId="{947CEDD3-4361-49E6-AE93-DDF4DD5BE3D5}" srcOrd="9" destOrd="0" presId="urn:microsoft.com/office/officeart/2005/8/layout/pyramid2"/>
    <dgm:cxn modelId="{DDB0000D-2B8C-49E9-B327-3F182C110B1D}" type="presParOf" srcId="{F0340D9A-549E-4AE4-B53F-A1F8204E5C4F}" destId="{4A9D4DE9-2D77-42F7-86D5-F98BD0483337}" srcOrd="10" destOrd="0" presId="urn:microsoft.com/office/officeart/2005/8/layout/pyramid2"/>
    <dgm:cxn modelId="{C9710517-7EA3-4EBD-B990-65A22519D7EC}" type="presParOf" srcId="{F0340D9A-549E-4AE4-B53F-A1F8204E5C4F}" destId="{AF0FFCA3-A7BD-49EB-AAC7-EC573821C600}" srcOrd="11" destOrd="0" presId="urn:microsoft.com/office/officeart/2005/8/layout/pyramid2"/>
    <dgm:cxn modelId="{C8B40D3A-80CF-4652-A27F-D8649FFC4753}" type="presParOf" srcId="{F0340D9A-549E-4AE4-B53F-A1F8204E5C4F}" destId="{06FA5134-6AF1-4E2D-90F1-D838960A96E0}" srcOrd="12" destOrd="0" presId="urn:microsoft.com/office/officeart/2005/8/layout/pyramid2"/>
    <dgm:cxn modelId="{D9A501E1-956B-4639-BFE1-C33C62E2A99B}" type="presParOf" srcId="{F0340D9A-549E-4AE4-B53F-A1F8204E5C4F}" destId="{052BAA88-3248-48FD-A99C-1454901A7034}" srcOrd="13" destOrd="0" presId="urn:microsoft.com/office/officeart/2005/8/layout/pyramid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B032546-D775-44A1-98D5-ADD86905806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6340151-84F0-4874-AD19-C4E2F9F94EF6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уважительного отношения к семье, к России, её природе и культуре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B7DDEF-F0B2-44EE-A905-72576BEA6F3D}" type="parTrans" cxnId="{F1D2580A-C0CA-4A99-AB62-5AFF5A73B363}">
      <dgm:prSet/>
      <dgm:spPr/>
      <dgm:t>
        <a:bodyPr/>
        <a:lstStyle/>
        <a:p>
          <a:endParaRPr lang="ru-RU"/>
        </a:p>
      </dgm:t>
    </dgm:pt>
    <dgm:pt modelId="{71812388-FBA7-443F-A587-711BF6938B2B}" type="sibTrans" cxnId="{F1D2580A-C0CA-4A99-AB62-5AFF5A73B363}">
      <dgm:prSet/>
      <dgm:spPr/>
      <dgm:t>
        <a:bodyPr/>
        <a:lstStyle/>
        <a:p>
          <a:endParaRPr lang="ru-RU"/>
        </a:p>
      </dgm:t>
    </dgm:pt>
    <dgm:pt modelId="{349E50F4-087B-4183-897E-BAE3AEC004A6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Осознание ребёнком ценности, целостности и многообразия окружающего мира, своего места в нём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89DACA-3376-4848-8BE7-5DDAF16E8D19}" type="parTrans" cxnId="{A983E077-8714-4360-B432-412BA8F61612}">
      <dgm:prSet/>
      <dgm:spPr/>
      <dgm:t>
        <a:bodyPr/>
        <a:lstStyle/>
        <a:p>
          <a:endParaRPr lang="ru-RU"/>
        </a:p>
      </dgm:t>
    </dgm:pt>
    <dgm:pt modelId="{950455F7-BD58-4F9E-8CA0-22CB88503CEA}" type="sibTrans" cxnId="{A983E077-8714-4360-B432-412BA8F61612}">
      <dgm:prSet/>
      <dgm:spPr/>
      <dgm:t>
        <a:bodyPr/>
        <a:lstStyle/>
        <a:p>
          <a:endParaRPr lang="ru-RU"/>
        </a:p>
      </dgm:t>
    </dgm:pt>
    <dgm:pt modelId="{645FF467-A1B4-4130-8EEA-1BE150344831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модели безопасного поведения в условиях повседневной жизни и в различных опасных и чрезвычайных ситуациях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5B26DC-D9D7-44B0-9667-0DF81E430ECA}" type="parTrans" cxnId="{1ED2A60B-2F75-4A46-B3FD-2176A2A95940}">
      <dgm:prSet/>
      <dgm:spPr/>
      <dgm:t>
        <a:bodyPr/>
        <a:lstStyle/>
        <a:p>
          <a:endParaRPr lang="ru-RU"/>
        </a:p>
      </dgm:t>
    </dgm:pt>
    <dgm:pt modelId="{52EAFEE7-F314-4A30-BCF7-409C3534D2DB}" type="sibTrans" cxnId="{1ED2A60B-2F75-4A46-B3FD-2176A2A95940}">
      <dgm:prSet/>
      <dgm:spPr/>
      <dgm:t>
        <a:bodyPr/>
        <a:lstStyle/>
        <a:p>
          <a:endParaRPr lang="ru-RU"/>
        </a:p>
      </dgm:t>
    </dgm:pt>
    <dgm:pt modelId="{8BDC7EB9-073F-44FB-B9EE-BDA04D244B35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психологической культуры и компетенции для обеспечения эффективного и безопасного взаимодействия в социуме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CAA1CD-E35C-4D01-BF72-8DDD6AF4593B}" type="parTrans" cxnId="{B1546634-1293-4D7E-8278-E19EB61239C8}">
      <dgm:prSet/>
      <dgm:spPr/>
      <dgm:t>
        <a:bodyPr/>
        <a:lstStyle/>
        <a:p>
          <a:endParaRPr lang="ru-RU"/>
        </a:p>
      </dgm:t>
    </dgm:pt>
    <dgm:pt modelId="{79EB6AC3-AB21-4F56-B2FB-371659D2D820}" type="sibTrans" cxnId="{B1546634-1293-4D7E-8278-E19EB61239C8}">
      <dgm:prSet/>
      <dgm:spPr/>
      <dgm:t>
        <a:bodyPr/>
        <a:lstStyle/>
        <a:p>
          <a:endParaRPr lang="ru-RU"/>
        </a:p>
      </dgm:t>
    </dgm:pt>
    <dgm:pt modelId="{F25153CB-F4A9-470B-8054-0D102FF0C561}" type="pres">
      <dgm:prSet presAssocID="{EB032546-D775-44A1-98D5-ADD86905806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7EC05F-CA30-477E-8165-ACDA02B3BCEB}" type="pres">
      <dgm:prSet presAssocID="{E6340151-84F0-4874-AD19-C4E2F9F94EF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30ED68-989A-4027-9A64-7DF343FEA3D2}" type="pres">
      <dgm:prSet presAssocID="{71812388-FBA7-443F-A587-711BF6938B2B}" presName="spacer" presStyleCnt="0"/>
      <dgm:spPr/>
      <dgm:t>
        <a:bodyPr/>
        <a:lstStyle/>
        <a:p>
          <a:endParaRPr lang="ru-RU"/>
        </a:p>
      </dgm:t>
    </dgm:pt>
    <dgm:pt modelId="{EA670B9B-80F1-4350-AC9D-060327C05272}" type="pres">
      <dgm:prSet presAssocID="{349E50F4-087B-4183-897E-BAE3AEC004A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9CC27-14DC-4AD6-824C-FCD3047691DA}" type="pres">
      <dgm:prSet presAssocID="{950455F7-BD58-4F9E-8CA0-22CB88503CEA}" presName="spacer" presStyleCnt="0"/>
      <dgm:spPr/>
      <dgm:t>
        <a:bodyPr/>
        <a:lstStyle/>
        <a:p>
          <a:endParaRPr lang="ru-RU"/>
        </a:p>
      </dgm:t>
    </dgm:pt>
    <dgm:pt modelId="{986EB469-380E-47EF-9A14-B295CB2A84A6}" type="pres">
      <dgm:prSet presAssocID="{645FF467-A1B4-4130-8EEA-1BE15034483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D3BD8-8A7E-4DD2-AE80-2FF7A2D49022}" type="pres">
      <dgm:prSet presAssocID="{52EAFEE7-F314-4A30-BCF7-409C3534D2DB}" presName="spacer" presStyleCnt="0"/>
      <dgm:spPr/>
      <dgm:t>
        <a:bodyPr/>
        <a:lstStyle/>
        <a:p>
          <a:endParaRPr lang="ru-RU"/>
        </a:p>
      </dgm:t>
    </dgm:pt>
    <dgm:pt modelId="{229EB4EF-6358-4EC7-B69F-131FF6CB1A62}" type="pres">
      <dgm:prSet presAssocID="{8BDC7EB9-073F-44FB-B9EE-BDA04D244B3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D2580A-C0CA-4A99-AB62-5AFF5A73B363}" srcId="{EB032546-D775-44A1-98D5-ADD86905806B}" destId="{E6340151-84F0-4874-AD19-C4E2F9F94EF6}" srcOrd="0" destOrd="0" parTransId="{CCB7DDEF-F0B2-44EE-A905-72576BEA6F3D}" sibTransId="{71812388-FBA7-443F-A587-711BF6938B2B}"/>
    <dgm:cxn modelId="{C7185FF4-457C-446C-82DB-34AF0BC8E681}" type="presOf" srcId="{E6340151-84F0-4874-AD19-C4E2F9F94EF6}" destId="{5B7EC05F-CA30-477E-8165-ACDA02B3BCEB}" srcOrd="0" destOrd="0" presId="urn:microsoft.com/office/officeart/2005/8/layout/vList2"/>
    <dgm:cxn modelId="{A983E077-8714-4360-B432-412BA8F61612}" srcId="{EB032546-D775-44A1-98D5-ADD86905806B}" destId="{349E50F4-087B-4183-897E-BAE3AEC004A6}" srcOrd="1" destOrd="0" parTransId="{5E89DACA-3376-4848-8BE7-5DDAF16E8D19}" sibTransId="{950455F7-BD58-4F9E-8CA0-22CB88503CEA}"/>
    <dgm:cxn modelId="{80A54BAC-6F17-47E5-951C-BD8220E1ECF9}" type="presOf" srcId="{349E50F4-087B-4183-897E-BAE3AEC004A6}" destId="{EA670B9B-80F1-4350-AC9D-060327C05272}" srcOrd="0" destOrd="0" presId="urn:microsoft.com/office/officeart/2005/8/layout/vList2"/>
    <dgm:cxn modelId="{B1546634-1293-4D7E-8278-E19EB61239C8}" srcId="{EB032546-D775-44A1-98D5-ADD86905806B}" destId="{8BDC7EB9-073F-44FB-B9EE-BDA04D244B35}" srcOrd="3" destOrd="0" parTransId="{F5CAA1CD-E35C-4D01-BF72-8DDD6AF4593B}" sibTransId="{79EB6AC3-AB21-4F56-B2FB-371659D2D820}"/>
    <dgm:cxn modelId="{A05A962A-65AC-4FCF-AB80-6D453FE4E03E}" type="presOf" srcId="{645FF467-A1B4-4130-8EEA-1BE150344831}" destId="{986EB469-380E-47EF-9A14-B295CB2A84A6}" srcOrd="0" destOrd="0" presId="urn:microsoft.com/office/officeart/2005/8/layout/vList2"/>
    <dgm:cxn modelId="{1ED2A60B-2F75-4A46-B3FD-2176A2A95940}" srcId="{EB032546-D775-44A1-98D5-ADD86905806B}" destId="{645FF467-A1B4-4130-8EEA-1BE150344831}" srcOrd="2" destOrd="0" parTransId="{335B26DC-D9D7-44B0-9667-0DF81E430ECA}" sibTransId="{52EAFEE7-F314-4A30-BCF7-409C3534D2DB}"/>
    <dgm:cxn modelId="{A1CC69FF-1137-4D59-B4CA-AB78342875A2}" type="presOf" srcId="{8BDC7EB9-073F-44FB-B9EE-BDA04D244B35}" destId="{229EB4EF-6358-4EC7-B69F-131FF6CB1A62}" srcOrd="0" destOrd="0" presId="urn:microsoft.com/office/officeart/2005/8/layout/vList2"/>
    <dgm:cxn modelId="{F35A7897-A05E-4293-8C8E-D18C9AACF82A}" type="presOf" srcId="{EB032546-D775-44A1-98D5-ADD86905806B}" destId="{F25153CB-F4A9-470B-8054-0D102FF0C561}" srcOrd="0" destOrd="0" presId="urn:microsoft.com/office/officeart/2005/8/layout/vList2"/>
    <dgm:cxn modelId="{92008AD4-48EC-441A-B14A-2ADC156FCBCB}" type="presParOf" srcId="{F25153CB-F4A9-470B-8054-0D102FF0C561}" destId="{5B7EC05F-CA30-477E-8165-ACDA02B3BCEB}" srcOrd="0" destOrd="0" presId="urn:microsoft.com/office/officeart/2005/8/layout/vList2"/>
    <dgm:cxn modelId="{773DCB19-7AB7-430C-8D29-00B76B824710}" type="presParOf" srcId="{F25153CB-F4A9-470B-8054-0D102FF0C561}" destId="{D030ED68-989A-4027-9A64-7DF343FEA3D2}" srcOrd="1" destOrd="0" presId="urn:microsoft.com/office/officeart/2005/8/layout/vList2"/>
    <dgm:cxn modelId="{4EA1AEFB-ADA2-444F-B679-CC276C70E693}" type="presParOf" srcId="{F25153CB-F4A9-470B-8054-0D102FF0C561}" destId="{EA670B9B-80F1-4350-AC9D-060327C05272}" srcOrd="2" destOrd="0" presId="urn:microsoft.com/office/officeart/2005/8/layout/vList2"/>
    <dgm:cxn modelId="{B481745F-0E95-4A42-860E-81DD61E26245}" type="presParOf" srcId="{F25153CB-F4A9-470B-8054-0D102FF0C561}" destId="{22B9CC27-14DC-4AD6-824C-FCD3047691DA}" srcOrd="3" destOrd="0" presId="urn:microsoft.com/office/officeart/2005/8/layout/vList2"/>
    <dgm:cxn modelId="{C1DE9B83-D0A8-4EDD-81F5-D12501D19AC4}" type="presParOf" srcId="{F25153CB-F4A9-470B-8054-0D102FF0C561}" destId="{986EB469-380E-47EF-9A14-B295CB2A84A6}" srcOrd="4" destOrd="0" presId="urn:microsoft.com/office/officeart/2005/8/layout/vList2"/>
    <dgm:cxn modelId="{6CE27277-6652-44B9-92C7-F3660773B92A}" type="presParOf" srcId="{F25153CB-F4A9-470B-8054-0D102FF0C561}" destId="{713D3BD8-8A7E-4DD2-AE80-2FF7A2D49022}" srcOrd="5" destOrd="0" presId="urn:microsoft.com/office/officeart/2005/8/layout/vList2"/>
    <dgm:cxn modelId="{0AC51E3D-A464-42BD-A609-E9F7C1553458}" type="presParOf" srcId="{F25153CB-F4A9-470B-8054-0D102FF0C561}" destId="{229EB4EF-6358-4EC7-B69F-131FF6CB1A62}" srcOrd="6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5D00DCD-5866-4292-AE3E-8D67A8DA713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1E2512-9AFC-4CA5-A832-676DCE7B7AA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Уроки по предмету Окружающий мир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E1BED-7C30-422D-B4BA-EF91ECE0246E}" type="parTrans" cxnId="{C6B5A305-9624-459A-853F-DB89F08B8005}">
      <dgm:prSet/>
      <dgm:spPr/>
      <dgm:t>
        <a:bodyPr/>
        <a:lstStyle/>
        <a:p>
          <a:endParaRPr lang="ru-RU"/>
        </a:p>
      </dgm:t>
    </dgm:pt>
    <dgm:pt modelId="{DE6569D5-E300-4D8F-BF04-D44BC071FB32}" type="sibTrans" cxnId="{C6B5A305-9624-459A-853F-DB89F08B8005}">
      <dgm:prSet/>
      <dgm:spPr/>
      <dgm:t>
        <a:bodyPr/>
        <a:lstStyle/>
        <a:p>
          <a:endParaRPr lang="ru-RU"/>
        </a:p>
      </dgm:t>
    </dgm:pt>
    <dgm:pt modelId="{F732E339-B065-43BA-8BFB-31AD2547B815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Внеурочные занятия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B6239A-87F7-4316-B7D5-9CEDA09545A6}" type="parTrans" cxnId="{0EB1E12E-9242-413D-9ACF-75F5D0C335B0}">
      <dgm:prSet/>
      <dgm:spPr/>
      <dgm:t>
        <a:bodyPr/>
        <a:lstStyle/>
        <a:p>
          <a:endParaRPr lang="ru-RU"/>
        </a:p>
      </dgm:t>
    </dgm:pt>
    <dgm:pt modelId="{DA56DE3C-5345-4C96-AD44-00D35AF18F1B}" type="sibTrans" cxnId="{0EB1E12E-9242-413D-9ACF-75F5D0C335B0}">
      <dgm:prSet/>
      <dgm:spPr/>
      <dgm:t>
        <a:bodyPr/>
        <a:lstStyle/>
        <a:p>
          <a:endParaRPr lang="ru-RU"/>
        </a:p>
      </dgm:t>
    </dgm:pt>
    <dgm:pt modelId="{641B6A3B-64D4-43A0-9725-AEDD17032531}">
      <dgm:prSet custT="1"/>
      <dgm:spPr/>
      <dgm:t>
        <a:bodyPr/>
        <a:lstStyle/>
        <a:p>
          <a:pPr algn="l"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экологической направленности в рамках воспитательной работы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2CADD8-F70C-4A55-B28E-0305BB8D881D}" type="parTrans" cxnId="{377810B1-7C5D-4BEF-A929-5D23A75F53C2}">
      <dgm:prSet/>
      <dgm:spPr/>
      <dgm:t>
        <a:bodyPr/>
        <a:lstStyle/>
        <a:p>
          <a:endParaRPr lang="ru-RU"/>
        </a:p>
      </dgm:t>
    </dgm:pt>
    <dgm:pt modelId="{2309F41D-6417-4C6C-87EC-5C26C31E3357}" type="sibTrans" cxnId="{377810B1-7C5D-4BEF-A929-5D23A75F53C2}">
      <dgm:prSet/>
      <dgm:spPr/>
      <dgm:t>
        <a:bodyPr/>
        <a:lstStyle/>
        <a:p>
          <a:endParaRPr lang="ru-RU"/>
        </a:p>
      </dgm:t>
    </dgm:pt>
    <dgm:pt modelId="{F91E4F4E-DECF-4C1D-942A-F79AD1738B04}" type="pres">
      <dgm:prSet presAssocID="{B5D00DCD-5866-4292-AE3E-8D67A8DA71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5F114E-D207-426C-8E97-8958F8DD13FB}" type="pres">
      <dgm:prSet presAssocID="{241E2512-9AFC-4CA5-A832-676DCE7B7AA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C9F73-D7FB-4937-BB25-B83765DE8544}" type="pres">
      <dgm:prSet presAssocID="{DE6569D5-E300-4D8F-BF04-D44BC071FB32}" presName="spacer" presStyleCnt="0"/>
      <dgm:spPr/>
      <dgm:t>
        <a:bodyPr/>
        <a:lstStyle/>
        <a:p>
          <a:endParaRPr lang="ru-RU"/>
        </a:p>
      </dgm:t>
    </dgm:pt>
    <dgm:pt modelId="{1DA044C6-2168-4EEE-B8B4-D617E4AF10DE}" type="pres">
      <dgm:prSet presAssocID="{F732E339-B065-43BA-8BFB-31AD2547B81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9C517-82CD-40CB-B36E-D4AB8D4E6BC8}" type="pres">
      <dgm:prSet presAssocID="{DA56DE3C-5345-4C96-AD44-00D35AF18F1B}" presName="spacer" presStyleCnt="0"/>
      <dgm:spPr/>
      <dgm:t>
        <a:bodyPr/>
        <a:lstStyle/>
        <a:p>
          <a:endParaRPr lang="ru-RU"/>
        </a:p>
      </dgm:t>
    </dgm:pt>
    <dgm:pt modelId="{E3F5AD88-E3E3-4819-BF2B-4CEEF41B6CF2}" type="pres">
      <dgm:prSet presAssocID="{641B6A3B-64D4-43A0-9725-AEDD1703253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B1E12E-9242-413D-9ACF-75F5D0C335B0}" srcId="{B5D00DCD-5866-4292-AE3E-8D67A8DA7130}" destId="{F732E339-B065-43BA-8BFB-31AD2547B815}" srcOrd="1" destOrd="0" parTransId="{8BB6239A-87F7-4316-B7D5-9CEDA09545A6}" sibTransId="{DA56DE3C-5345-4C96-AD44-00D35AF18F1B}"/>
    <dgm:cxn modelId="{D928532D-D5CE-4DEE-819A-F788A9F0E351}" type="presOf" srcId="{641B6A3B-64D4-43A0-9725-AEDD17032531}" destId="{E3F5AD88-E3E3-4819-BF2B-4CEEF41B6CF2}" srcOrd="0" destOrd="0" presId="urn:microsoft.com/office/officeart/2005/8/layout/vList2"/>
    <dgm:cxn modelId="{72DCE29C-F1E9-46C0-9D81-E86A5D31BB79}" type="presOf" srcId="{B5D00DCD-5866-4292-AE3E-8D67A8DA7130}" destId="{F91E4F4E-DECF-4C1D-942A-F79AD1738B04}" srcOrd="0" destOrd="0" presId="urn:microsoft.com/office/officeart/2005/8/layout/vList2"/>
    <dgm:cxn modelId="{377810B1-7C5D-4BEF-A929-5D23A75F53C2}" srcId="{B5D00DCD-5866-4292-AE3E-8D67A8DA7130}" destId="{641B6A3B-64D4-43A0-9725-AEDD17032531}" srcOrd="2" destOrd="0" parTransId="{932CADD8-F70C-4A55-B28E-0305BB8D881D}" sibTransId="{2309F41D-6417-4C6C-87EC-5C26C31E3357}"/>
    <dgm:cxn modelId="{3F60F03C-FF34-4FCA-B88A-CD231CB16923}" type="presOf" srcId="{241E2512-9AFC-4CA5-A832-676DCE7B7AA0}" destId="{A25F114E-D207-426C-8E97-8958F8DD13FB}" srcOrd="0" destOrd="0" presId="urn:microsoft.com/office/officeart/2005/8/layout/vList2"/>
    <dgm:cxn modelId="{C08109F5-76FE-42A2-A410-17B5FC9AACB8}" type="presOf" srcId="{F732E339-B065-43BA-8BFB-31AD2547B815}" destId="{1DA044C6-2168-4EEE-B8B4-D617E4AF10DE}" srcOrd="0" destOrd="0" presId="urn:microsoft.com/office/officeart/2005/8/layout/vList2"/>
    <dgm:cxn modelId="{C6B5A305-9624-459A-853F-DB89F08B8005}" srcId="{B5D00DCD-5866-4292-AE3E-8D67A8DA7130}" destId="{241E2512-9AFC-4CA5-A832-676DCE7B7AA0}" srcOrd="0" destOrd="0" parTransId="{1E6E1BED-7C30-422D-B4BA-EF91ECE0246E}" sibTransId="{DE6569D5-E300-4D8F-BF04-D44BC071FB32}"/>
    <dgm:cxn modelId="{E5B74566-10C6-49C7-B4B2-768B669A5284}" type="presParOf" srcId="{F91E4F4E-DECF-4C1D-942A-F79AD1738B04}" destId="{A25F114E-D207-426C-8E97-8958F8DD13FB}" srcOrd="0" destOrd="0" presId="urn:microsoft.com/office/officeart/2005/8/layout/vList2"/>
    <dgm:cxn modelId="{8E900DBB-5D64-4911-B1DE-EBFA7E6117D6}" type="presParOf" srcId="{F91E4F4E-DECF-4C1D-942A-F79AD1738B04}" destId="{F6AC9F73-D7FB-4937-BB25-B83765DE8544}" srcOrd="1" destOrd="0" presId="urn:microsoft.com/office/officeart/2005/8/layout/vList2"/>
    <dgm:cxn modelId="{5298537E-5BBB-41EA-AFD3-F8A6896721BB}" type="presParOf" srcId="{F91E4F4E-DECF-4C1D-942A-F79AD1738B04}" destId="{1DA044C6-2168-4EEE-B8B4-D617E4AF10DE}" srcOrd="2" destOrd="0" presId="urn:microsoft.com/office/officeart/2005/8/layout/vList2"/>
    <dgm:cxn modelId="{CE174A6F-AE8B-4A95-9214-58228A05BC6A}" type="presParOf" srcId="{F91E4F4E-DECF-4C1D-942A-F79AD1738B04}" destId="{4C59C517-82CD-40CB-B36E-D4AB8D4E6BC8}" srcOrd="3" destOrd="0" presId="urn:microsoft.com/office/officeart/2005/8/layout/vList2"/>
    <dgm:cxn modelId="{9ACAF36A-BEF0-403C-A69A-7E373E656A5A}" type="presParOf" srcId="{F91E4F4E-DECF-4C1D-942A-F79AD1738B04}" destId="{E3F5AD88-E3E3-4819-BF2B-4CEEF41B6CF2}" srcOrd="4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D0C91DF-11FF-488D-8852-3B74C2AF5B4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D51729-CD36-4CBC-A648-857ACE12DD3C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января - день заповедников и национальных парков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8148C1-AB6D-4FCF-A09B-187E75999DF4}" type="parTrans" cxnId="{52248800-0163-43C9-B42B-3472436AD518}">
      <dgm:prSet/>
      <dgm:spPr/>
      <dgm:t>
        <a:bodyPr/>
        <a:lstStyle/>
        <a:p>
          <a:endParaRPr lang="ru-RU"/>
        </a:p>
      </dgm:t>
    </dgm:pt>
    <dgm:pt modelId="{04F72139-CBA5-4185-9B17-556B9AF56ED6}" type="sibTrans" cxnId="{52248800-0163-43C9-B42B-3472436AD518}">
      <dgm:prSet/>
      <dgm:spPr/>
      <dgm:t>
        <a:bodyPr/>
        <a:lstStyle/>
        <a:p>
          <a:endParaRPr lang="ru-RU"/>
        </a:p>
      </dgm:t>
    </dgm:pt>
    <dgm:pt modelId="{7A0E8C5C-ACC6-49DE-BD67-9EC00FC00C68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19 февраля - Всемирный день защиты морских млекопитающих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4D2890-3847-42A9-8B9C-1E36C8A3913A}" type="parTrans" cxnId="{203C1163-8792-4424-9A6F-A58C42CFCAC4}">
      <dgm:prSet/>
      <dgm:spPr/>
      <dgm:t>
        <a:bodyPr/>
        <a:lstStyle/>
        <a:p>
          <a:endParaRPr lang="ru-RU"/>
        </a:p>
      </dgm:t>
    </dgm:pt>
    <dgm:pt modelId="{D9996A63-CF31-4CEB-95CF-786E7EEB5239}" type="sibTrans" cxnId="{203C1163-8792-4424-9A6F-A58C42CFCAC4}">
      <dgm:prSet/>
      <dgm:spPr/>
      <dgm:t>
        <a:bodyPr/>
        <a:lstStyle/>
        <a:p>
          <a:endParaRPr lang="ru-RU"/>
        </a:p>
      </dgm:t>
    </dgm:pt>
    <dgm:pt modelId="{604BBC81-52F0-4C90-B364-D17EF40DA74D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 марта - День Земли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BA6454-8E01-4C26-98B2-A348CC170D8D}" type="parTrans" cxnId="{526CD05F-EBCE-475C-A17C-1C5D1F2CACE4}">
      <dgm:prSet/>
      <dgm:spPr/>
      <dgm:t>
        <a:bodyPr/>
        <a:lstStyle/>
        <a:p>
          <a:endParaRPr lang="ru-RU"/>
        </a:p>
      </dgm:t>
    </dgm:pt>
    <dgm:pt modelId="{71DD52D6-86F5-411E-B533-B88CEF3CF287}" type="sibTrans" cxnId="{526CD05F-EBCE-475C-A17C-1C5D1F2CACE4}">
      <dgm:prSet/>
      <dgm:spPr/>
      <dgm:t>
        <a:bodyPr/>
        <a:lstStyle/>
        <a:p>
          <a:endParaRPr lang="ru-RU"/>
        </a:p>
      </dgm:t>
    </dgm:pt>
    <dgm:pt modelId="{CCBF6AB6-7597-41C6-89CE-C9520CBE4BBF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15 апреля - День экологических знаний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81BAE3-DC6E-48FD-B2A8-FC6E36550AC2}" type="parTrans" cxnId="{65D33131-02C6-4F1D-8ABF-7B38DF0F34AF}">
      <dgm:prSet/>
      <dgm:spPr/>
      <dgm:t>
        <a:bodyPr/>
        <a:lstStyle/>
        <a:p>
          <a:endParaRPr lang="ru-RU"/>
        </a:p>
      </dgm:t>
    </dgm:pt>
    <dgm:pt modelId="{6BB5457D-320E-4147-A5BA-95A5AE6DA774}" type="sibTrans" cxnId="{65D33131-02C6-4F1D-8ABF-7B38DF0F34AF}">
      <dgm:prSet/>
      <dgm:spPr/>
      <dgm:t>
        <a:bodyPr/>
        <a:lstStyle/>
        <a:p>
          <a:endParaRPr lang="ru-RU"/>
        </a:p>
      </dgm:t>
    </dgm:pt>
    <dgm:pt modelId="{7DD91327-ECF5-4948-A714-7FFA0998A1AC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22 апреля - Международный день Земли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C3AAD0-D378-47BD-8E92-E9EAE61E78F5}" type="parTrans" cxnId="{86CB942E-C527-4D27-97CC-40B86665EF05}">
      <dgm:prSet/>
      <dgm:spPr/>
      <dgm:t>
        <a:bodyPr/>
        <a:lstStyle/>
        <a:p>
          <a:endParaRPr lang="ru-RU"/>
        </a:p>
      </dgm:t>
    </dgm:pt>
    <dgm:pt modelId="{B05D518C-C5DA-4D96-A0A9-E5ABB24048F8}" type="sibTrans" cxnId="{86CB942E-C527-4D27-97CC-40B86665EF05}">
      <dgm:prSet/>
      <dgm:spPr/>
      <dgm:t>
        <a:bodyPr/>
        <a:lstStyle/>
        <a:p>
          <a:endParaRPr lang="ru-RU"/>
        </a:p>
      </dgm:t>
    </dgm:pt>
    <dgm:pt modelId="{CADAE581-49D0-4E88-B33B-BF3F8BDA7C1F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 июня - Всемирный день окружающей среды (День эколога)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847809-3E65-4304-B9C3-67B1D294C0C7}" type="parTrans" cxnId="{EDAF86FC-AB49-470E-B77D-0438FBCA1B79}">
      <dgm:prSet/>
      <dgm:spPr/>
      <dgm:t>
        <a:bodyPr/>
        <a:lstStyle/>
        <a:p>
          <a:endParaRPr lang="ru-RU"/>
        </a:p>
      </dgm:t>
    </dgm:pt>
    <dgm:pt modelId="{09AC1BDD-1506-4AF1-9A7C-C755D9FE346A}" type="sibTrans" cxnId="{EDAF86FC-AB49-470E-B77D-0438FBCA1B79}">
      <dgm:prSet/>
      <dgm:spPr/>
      <dgm:t>
        <a:bodyPr/>
        <a:lstStyle/>
        <a:p>
          <a:endParaRPr lang="ru-RU"/>
        </a:p>
      </dgm:t>
    </dgm:pt>
    <dgm:pt modelId="{4CC91474-5B99-4B7C-AF02-BDF919544AC9}" type="pres">
      <dgm:prSet presAssocID="{4D0C91DF-11FF-488D-8852-3B74C2AF5B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DF9F56-DDEE-49F8-A61C-7538D4511792}" type="pres">
      <dgm:prSet presAssocID="{81D51729-CD36-4CBC-A648-857ACE12DD3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D293A-E591-40FA-9D42-64D14A5D6A84}" type="pres">
      <dgm:prSet presAssocID="{04F72139-CBA5-4185-9B17-556B9AF56ED6}" presName="spacer" presStyleCnt="0"/>
      <dgm:spPr/>
      <dgm:t>
        <a:bodyPr/>
        <a:lstStyle/>
        <a:p>
          <a:endParaRPr lang="ru-RU"/>
        </a:p>
      </dgm:t>
    </dgm:pt>
    <dgm:pt modelId="{234B2992-042C-4555-A291-C5AD6A0D05B0}" type="pres">
      <dgm:prSet presAssocID="{7A0E8C5C-ACC6-49DE-BD67-9EC00FC00C68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5CE387-2E76-4873-8BE3-E6B05692A7A6}" type="pres">
      <dgm:prSet presAssocID="{D9996A63-CF31-4CEB-95CF-786E7EEB5239}" presName="spacer" presStyleCnt="0"/>
      <dgm:spPr/>
      <dgm:t>
        <a:bodyPr/>
        <a:lstStyle/>
        <a:p>
          <a:endParaRPr lang="ru-RU"/>
        </a:p>
      </dgm:t>
    </dgm:pt>
    <dgm:pt modelId="{B0D9F910-25C0-4751-BE00-5FB80E2B0D43}" type="pres">
      <dgm:prSet presAssocID="{604BBC81-52F0-4C90-B364-D17EF40DA74D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C8070D-8EDA-486D-90BB-F7E1D8B4C0DD}" type="pres">
      <dgm:prSet presAssocID="{71DD52D6-86F5-411E-B533-B88CEF3CF287}" presName="spacer" presStyleCnt="0"/>
      <dgm:spPr/>
      <dgm:t>
        <a:bodyPr/>
        <a:lstStyle/>
        <a:p>
          <a:endParaRPr lang="ru-RU"/>
        </a:p>
      </dgm:t>
    </dgm:pt>
    <dgm:pt modelId="{73F52241-2592-49AD-82E6-0F8D48481AC2}" type="pres">
      <dgm:prSet presAssocID="{CCBF6AB6-7597-41C6-89CE-C9520CBE4BB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72EEF-7BC8-4527-B730-A9037162BF73}" type="pres">
      <dgm:prSet presAssocID="{6BB5457D-320E-4147-A5BA-95A5AE6DA774}" presName="spacer" presStyleCnt="0"/>
      <dgm:spPr/>
      <dgm:t>
        <a:bodyPr/>
        <a:lstStyle/>
        <a:p>
          <a:endParaRPr lang="ru-RU"/>
        </a:p>
      </dgm:t>
    </dgm:pt>
    <dgm:pt modelId="{C792A163-6182-4F62-8E0A-8A4A1323C5B4}" type="pres">
      <dgm:prSet presAssocID="{7DD91327-ECF5-4948-A714-7FFA0998A1AC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FE62C-688B-4CEC-BE1B-930D2935F8EB}" type="pres">
      <dgm:prSet presAssocID="{B05D518C-C5DA-4D96-A0A9-E5ABB24048F8}" presName="spacer" presStyleCnt="0"/>
      <dgm:spPr/>
      <dgm:t>
        <a:bodyPr/>
        <a:lstStyle/>
        <a:p>
          <a:endParaRPr lang="ru-RU"/>
        </a:p>
      </dgm:t>
    </dgm:pt>
    <dgm:pt modelId="{678061ED-2509-42A2-8D1D-0D6B8C2445DE}" type="pres">
      <dgm:prSet presAssocID="{CADAE581-49D0-4E88-B33B-BF3F8BDA7C1F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CEBF90-0B51-4E6A-94C3-77B88436449F}" type="presOf" srcId="{CCBF6AB6-7597-41C6-89CE-C9520CBE4BBF}" destId="{73F52241-2592-49AD-82E6-0F8D48481AC2}" srcOrd="0" destOrd="0" presId="urn:microsoft.com/office/officeart/2005/8/layout/vList2"/>
    <dgm:cxn modelId="{A625EDF8-AC9D-4B53-964C-EDAF360429A7}" type="presOf" srcId="{7DD91327-ECF5-4948-A714-7FFA0998A1AC}" destId="{C792A163-6182-4F62-8E0A-8A4A1323C5B4}" srcOrd="0" destOrd="0" presId="urn:microsoft.com/office/officeart/2005/8/layout/vList2"/>
    <dgm:cxn modelId="{86CB942E-C527-4D27-97CC-40B86665EF05}" srcId="{4D0C91DF-11FF-488D-8852-3B74C2AF5B44}" destId="{7DD91327-ECF5-4948-A714-7FFA0998A1AC}" srcOrd="4" destOrd="0" parTransId="{96C3AAD0-D378-47BD-8E92-E9EAE61E78F5}" sibTransId="{B05D518C-C5DA-4D96-A0A9-E5ABB24048F8}"/>
    <dgm:cxn modelId="{52248800-0163-43C9-B42B-3472436AD518}" srcId="{4D0C91DF-11FF-488D-8852-3B74C2AF5B44}" destId="{81D51729-CD36-4CBC-A648-857ACE12DD3C}" srcOrd="0" destOrd="0" parTransId="{AA8148C1-AB6D-4FCF-A09B-187E75999DF4}" sibTransId="{04F72139-CBA5-4185-9B17-556B9AF56ED6}"/>
    <dgm:cxn modelId="{EDAF86FC-AB49-470E-B77D-0438FBCA1B79}" srcId="{4D0C91DF-11FF-488D-8852-3B74C2AF5B44}" destId="{CADAE581-49D0-4E88-B33B-BF3F8BDA7C1F}" srcOrd="5" destOrd="0" parTransId="{A5847809-3E65-4304-B9C3-67B1D294C0C7}" sibTransId="{09AC1BDD-1506-4AF1-9A7C-C755D9FE346A}"/>
    <dgm:cxn modelId="{6157C92F-87EF-4147-AFB0-8CA910118C46}" type="presOf" srcId="{CADAE581-49D0-4E88-B33B-BF3F8BDA7C1F}" destId="{678061ED-2509-42A2-8D1D-0D6B8C2445DE}" srcOrd="0" destOrd="0" presId="urn:microsoft.com/office/officeart/2005/8/layout/vList2"/>
    <dgm:cxn modelId="{B1CC92F9-B7C1-4330-84FA-A99E4F663CB9}" type="presOf" srcId="{7A0E8C5C-ACC6-49DE-BD67-9EC00FC00C68}" destId="{234B2992-042C-4555-A291-C5AD6A0D05B0}" srcOrd="0" destOrd="0" presId="urn:microsoft.com/office/officeart/2005/8/layout/vList2"/>
    <dgm:cxn modelId="{AC74EE8E-F01D-465E-BAD5-DD210961244E}" type="presOf" srcId="{81D51729-CD36-4CBC-A648-857ACE12DD3C}" destId="{38DF9F56-DDEE-49F8-A61C-7538D4511792}" srcOrd="0" destOrd="0" presId="urn:microsoft.com/office/officeart/2005/8/layout/vList2"/>
    <dgm:cxn modelId="{F1A0247A-605F-4512-8E3D-B4CBA1038DA0}" type="presOf" srcId="{4D0C91DF-11FF-488D-8852-3B74C2AF5B44}" destId="{4CC91474-5B99-4B7C-AF02-BDF919544AC9}" srcOrd="0" destOrd="0" presId="urn:microsoft.com/office/officeart/2005/8/layout/vList2"/>
    <dgm:cxn modelId="{203C1163-8792-4424-9A6F-A58C42CFCAC4}" srcId="{4D0C91DF-11FF-488D-8852-3B74C2AF5B44}" destId="{7A0E8C5C-ACC6-49DE-BD67-9EC00FC00C68}" srcOrd="1" destOrd="0" parTransId="{DB4D2890-3847-42A9-8B9C-1E36C8A3913A}" sibTransId="{D9996A63-CF31-4CEB-95CF-786E7EEB5239}"/>
    <dgm:cxn modelId="{65D33131-02C6-4F1D-8ABF-7B38DF0F34AF}" srcId="{4D0C91DF-11FF-488D-8852-3B74C2AF5B44}" destId="{CCBF6AB6-7597-41C6-89CE-C9520CBE4BBF}" srcOrd="3" destOrd="0" parTransId="{D781BAE3-DC6E-48FD-B2A8-FC6E36550AC2}" sibTransId="{6BB5457D-320E-4147-A5BA-95A5AE6DA774}"/>
    <dgm:cxn modelId="{526CD05F-EBCE-475C-A17C-1C5D1F2CACE4}" srcId="{4D0C91DF-11FF-488D-8852-3B74C2AF5B44}" destId="{604BBC81-52F0-4C90-B364-D17EF40DA74D}" srcOrd="2" destOrd="0" parTransId="{E5BA6454-8E01-4C26-98B2-A348CC170D8D}" sibTransId="{71DD52D6-86F5-411E-B533-B88CEF3CF287}"/>
    <dgm:cxn modelId="{DB2F59CC-44C8-4FFE-AFC4-8E85DF3BEE89}" type="presOf" srcId="{604BBC81-52F0-4C90-B364-D17EF40DA74D}" destId="{B0D9F910-25C0-4751-BE00-5FB80E2B0D43}" srcOrd="0" destOrd="0" presId="urn:microsoft.com/office/officeart/2005/8/layout/vList2"/>
    <dgm:cxn modelId="{40A1E749-1807-4BF1-BDA0-1B7D2A8D7FA3}" type="presParOf" srcId="{4CC91474-5B99-4B7C-AF02-BDF919544AC9}" destId="{38DF9F56-DDEE-49F8-A61C-7538D4511792}" srcOrd="0" destOrd="0" presId="urn:microsoft.com/office/officeart/2005/8/layout/vList2"/>
    <dgm:cxn modelId="{D88DBDB6-0C96-4DCA-8E5D-18BEBE49B53C}" type="presParOf" srcId="{4CC91474-5B99-4B7C-AF02-BDF919544AC9}" destId="{924D293A-E591-40FA-9D42-64D14A5D6A84}" srcOrd="1" destOrd="0" presId="urn:microsoft.com/office/officeart/2005/8/layout/vList2"/>
    <dgm:cxn modelId="{8C51292C-F188-41FE-A196-1A4ED7B17CBC}" type="presParOf" srcId="{4CC91474-5B99-4B7C-AF02-BDF919544AC9}" destId="{234B2992-042C-4555-A291-C5AD6A0D05B0}" srcOrd="2" destOrd="0" presId="urn:microsoft.com/office/officeart/2005/8/layout/vList2"/>
    <dgm:cxn modelId="{5677368E-B97A-4E96-BCF8-929B401D1136}" type="presParOf" srcId="{4CC91474-5B99-4B7C-AF02-BDF919544AC9}" destId="{445CE387-2E76-4873-8BE3-E6B05692A7A6}" srcOrd="3" destOrd="0" presId="urn:microsoft.com/office/officeart/2005/8/layout/vList2"/>
    <dgm:cxn modelId="{3421FEF9-CAED-49FE-A7BE-21490D073549}" type="presParOf" srcId="{4CC91474-5B99-4B7C-AF02-BDF919544AC9}" destId="{B0D9F910-25C0-4751-BE00-5FB80E2B0D43}" srcOrd="4" destOrd="0" presId="urn:microsoft.com/office/officeart/2005/8/layout/vList2"/>
    <dgm:cxn modelId="{4DB6F2F8-93C0-47A2-9079-8C5BE351D3FC}" type="presParOf" srcId="{4CC91474-5B99-4B7C-AF02-BDF919544AC9}" destId="{D3C8070D-8EDA-486D-90BB-F7E1D8B4C0DD}" srcOrd="5" destOrd="0" presId="urn:microsoft.com/office/officeart/2005/8/layout/vList2"/>
    <dgm:cxn modelId="{12C7A700-E276-4CB2-9C0C-E55D347EC7D5}" type="presParOf" srcId="{4CC91474-5B99-4B7C-AF02-BDF919544AC9}" destId="{73F52241-2592-49AD-82E6-0F8D48481AC2}" srcOrd="6" destOrd="0" presId="urn:microsoft.com/office/officeart/2005/8/layout/vList2"/>
    <dgm:cxn modelId="{C3E9D9DA-02CA-470B-A758-DC1D7AFA9F86}" type="presParOf" srcId="{4CC91474-5B99-4B7C-AF02-BDF919544AC9}" destId="{50072EEF-7BC8-4527-B730-A9037162BF73}" srcOrd="7" destOrd="0" presId="urn:microsoft.com/office/officeart/2005/8/layout/vList2"/>
    <dgm:cxn modelId="{E14313AA-304C-4953-9ECB-6F3E7F9BA099}" type="presParOf" srcId="{4CC91474-5B99-4B7C-AF02-BDF919544AC9}" destId="{C792A163-6182-4F62-8E0A-8A4A1323C5B4}" srcOrd="8" destOrd="0" presId="urn:microsoft.com/office/officeart/2005/8/layout/vList2"/>
    <dgm:cxn modelId="{555CE856-7E52-4CC5-BC9C-168F11E3A400}" type="presParOf" srcId="{4CC91474-5B99-4B7C-AF02-BDF919544AC9}" destId="{127FE62C-688B-4CEC-BE1B-930D2935F8EB}" srcOrd="9" destOrd="0" presId="urn:microsoft.com/office/officeart/2005/8/layout/vList2"/>
    <dgm:cxn modelId="{8F484508-576C-4EEE-988A-A62306113074}" type="presParOf" srcId="{4CC91474-5B99-4B7C-AF02-BDF919544AC9}" destId="{678061ED-2509-42A2-8D1D-0D6B8C2445DE}" srcOrd="1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A0BD8B7-22DE-44A3-AA59-39494D35B81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1707D4-54D9-46EB-B91D-1C1FD7E01656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Окружающий мир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17EE1F-2B5B-45F7-9D7C-B679DA60C31D}" type="parTrans" cxnId="{65B9843F-B9E6-4A67-AA10-B317F3659755}">
      <dgm:prSet/>
      <dgm:spPr/>
      <dgm:t>
        <a:bodyPr/>
        <a:lstStyle/>
        <a:p>
          <a:endParaRPr lang="ru-RU"/>
        </a:p>
      </dgm:t>
    </dgm:pt>
    <dgm:pt modelId="{2C09E616-151D-4635-9632-EE790CB9314D}" type="sibTrans" cxnId="{65B9843F-B9E6-4A67-AA10-B317F3659755}">
      <dgm:prSet/>
      <dgm:spPr/>
      <dgm:t>
        <a:bodyPr/>
        <a:lstStyle/>
        <a:p>
          <a:endParaRPr lang="ru-RU"/>
        </a:p>
      </dgm:t>
    </dgm:pt>
    <dgm:pt modelId="{9C7FC16D-1778-4234-AE23-71F4ECBAFE6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Русский язык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3A57C5-927A-44EA-B2F7-D8503500A144}" type="parTrans" cxnId="{D0D9B66F-DE1E-458E-90CA-24783DBD2567}">
      <dgm:prSet/>
      <dgm:spPr/>
      <dgm:t>
        <a:bodyPr/>
        <a:lstStyle/>
        <a:p>
          <a:endParaRPr lang="ru-RU"/>
        </a:p>
      </dgm:t>
    </dgm:pt>
    <dgm:pt modelId="{ABF819B3-0C7D-4021-9DDF-33B26D1F4EA2}" type="sibTrans" cxnId="{D0D9B66F-DE1E-458E-90CA-24783DBD2567}">
      <dgm:prSet/>
      <dgm:spPr/>
      <dgm:t>
        <a:bodyPr/>
        <a:lstStyle/>
        <a:p>
          <a:endParaRPr lang="ru-RU"/>
        </a:p>
      </dgm:t>
    </dgm:pt>
    <dgm:pt modelId="{35378141-18F3-4C46-A996-8FFA46AF71A9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Литературное чтение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233572-E75A-48FA-AF75-4CCDA174791B}" type="parTrans" cxnId="{CD1727AE-B137-4C8F-A3C5-5CE17F80F143}">
      <dgm:prSet/>
      <dgm:spPr/>
      <dgm:t>
        <a:bodyPr/>
        <a:lstStyle/>
        <a:p>
          <a:endParaRPr lang="ru-RU"/>
        </a:p>
      </dgm:t>
    </dgm:pt>
    <dgm:pt modelId="{68CA6457-0493-4C07-ADBC-A453EB0CFDE9}" type="sibTrans" cxnId="{CD1727AE-B137-4C8F-A3C5-5CE17F80F143}">
      <dgm:prSet/>
      <dgm:spPr/>
      <dgm:t>
        <a:bodyPr/>
        <a:lstStyle/>
        <a:p>
          <a:endParaRPr lang="ru-RU"/>
        </a:p>
      </dgm:t>
    </dgm:pt>
    <dgm:pt modelId="{A8283E57-94B0-4DF3-8F1A-6C5F12DB9C0E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Математика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2A086D-23DB-4D59-9D8B-302551E9551A}" type="parTrans" cxnId="{322F9F54-BBA8-4BC3-88C3-6F162A488248}">
      <dgm:prSet/>
      <dgm:spPr/>
      <dgm:t>
        <a:bodyPr/>
        <a:lstStyle/>
        <a:p>
          <a:endParaRPr lang="ru-RU"/>
        </a:p>
      </dgm:t>
    </dgm:pt>
    <dgm:pt modelId="{ED141452-4F1C-4EB5-8286-3442F38A5EE6}" type="sibTrans" cxnId="{322F9F54-BBA8-4BC3-88C3-6F162A488248}">
      <dgm:prSet/>
      <dgm:spPr/>
      <dgm:t>
        <a:bodyPr/>
        <a:lstStyle/>
        <a:p>
          <a:endParaRPr lang="ru-RU"/>
        </a:p>
      </dgm:t>
    </dgm:pt>
    <dgm:pt modelId="{F8920B2C-26FC-4F38-9877-0750EAB57FC6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Изобразительное искусство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B54F81-6FD0-4091-B1F1-A8F60247EB7A}" type="parTrans" cxnId="{1C575F97-3242-4BA0-844E-FF53B34B10A7}">
      <dgm:prSet/>
      <dgm:spPr/>
      <dgm:t>
        <a:bodyPr/>
        <a:lstStyle/>
        <a:p>
          <a:endParaRPr lang="ru-RU"/>
        </a:p>
      </dgm:t>
    </dgm:pt>
    <dgm:pt modelId="{4808D6CD-85E9-406D-BAB8-3F7269F07253}" type="sibTrans" cxnId="{1C575F97-3242-4BA0-844E-FF53B34B10A7}">
      <dgm:prSet/>
      <dgm:spPr/>
      <dgm:t>
        <a:bodyPr/>
        <a:lstStyle/>
        <a:p>
          <a:endParaRPr lang="ru-RU"/>
        </a:p>
      </dgm:t>
    </dgm:pt>
    <dgm:pt modelId="{16054790-00DE-4D85-A5B5-25CCBC89519A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021508-AA4B-4C02-AD52-BC976AD053E3}" type="parTrans" cxnId="{15FCC2A8-B756-4BE8-B806-76A64BB47F17}">
      <dgm:prSet/>
      <dgm:spPr/>
      <dgm:t>
        <a:bodyPr/>
        <a:lstStyle/>
        <a:p>
          <a:endParaRPr lang="ru-RU"/>
        </a:p>
      </dgm:t>
    </dgm:pt>
    <dgm:pt modelId="{AA77EC3C-B5DC-4BE0-9B69-C3BDEB8A9A23}" type="sibTrans" cxnId="{15FCC2A8-B756-4BE8-B806-76A64BB47F17}">
      <dgm:prSet/>
      <dgm:spPr/>
      <dgm:t>
        <a:bodyPr/>
        <a:lstStyle/>
        <a:p>
          <a:endParaRPr lang="ru-RU"/>
        </a:p>
      </dgm:t>
    </dgm:pt>
    <dgm:pt modelId="{4CB1047D-AF05-4752-A15D-34C937DC05C1}" type="pres">
      <dgm:prSet presAssocID="{0A0BD8B7-22DE-44A3-AA59-39494D35B81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1F0C46-9C3E-43E7-AEB1-33D0B343D3BD}" type="pres">
      <dgm:prSet presAssocID="{3F1707D4-54D9-46EB-B91D-1C1FD7E0165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E8B3BE-2E88-4DF1-A94B-B8A2A3DDE9E6}" type="pres">
      <dgm:prSet presAssocID="{2C09E616-151D-4635-9632-EE790CB9314D}" presName="spacer" presStyleCnt="0"/>
      <dgm:spPr/>
      <dgm:t>
        <a:bodyPr/>
        <a:lstStyle/>
        <a:p>
          <a:endParaRPr lang="ru-RU"/>
        </a:p>
      </dgm:t>
    </dgm:pt>
    <dgm:pt modelId="{16CCBF09-AD20-4EE7-815D-B61A0EF6545C}" type="pres">
      <dgm:prSet presAssocID="{9C7FC16D-1778-4234-AE23-71F4ECBAFE6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BB65D8-CB4C-4172-B8FF-7D2119341FD2}" type="pres">
      <dgm:prSet presAssocID="{ABF819B3-0C7D-4021-9DDF-33B26D1F4EA2}" presName="spacer" presStyleCnt="0"/>
      <dgm:spPr/>
      <dgm:t>
        <a:bodyPr/>
        <a:lstStyle/>
        <a:p>
          <a:endParaRPr lang="ru-RU"/>
        </a:p>
      </dgm:t>
    </dgm:pt>
    <dgm:pt modelId="{D50A86D9-15EB-4471-BFBC-6F24FD9ADCC7}" type="pres">
      <dgm:prSet presAssocID="{35378141-18F3-4C46-A996-8FFA46AF71A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BE6B85-1482-4E48-9BAA-4B1421D327DE}" type="pres">
      <dgm:prSet presAssocID="{68CA6457-0493-4C07-ADBC-A453EB0CFDE9}" presName="spacer" presStyleCnt="0"/>
      <dgm:spPr/>
      <dgm:t>
        <a:bodyPr/>
        <a:lstStyle/>
        <a:p>
          <a:endParaRPr lang="ru-RU"/>
        </a:p>
      </dgm:t>
    </dgm:pt>
    <dgm:pt modelId="{56F4D0DA-505E-45D6-8B83-053F8A2AE66E}" type="pres">
      <dgm:prSet presAssocID="{A8283E57-94B0-4DF3-8F1A-6C5F12DB9C0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FB06BF-31CA-49AD-8E29-CDBC8EFFCF2F}" type="pres">
      <dgm:prSet presAssocID="{ED141452-4F1C-4EB5-8286-3442F38A5EE6}" presName="spacer" presStyleCnt="0"/>
      <dgm:spPr/>
      <dgm:t>
        <a:bodyPr/>
        <a:lstStyle/>
        <a:p>
          <a:endParaRPr lang="ru-RU"/>
        </a:p>
      </dgm:t>
    </dgm:pt>
    <dgm:pt modelId="{4E7442E5-9C68-4A4D-AF19-53267C282C4B}" type="pres">
      <dgm:prSet presAssocID="{F8920B2C-26FC-4F38-9877-0750EAB57FC6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32531E-757F-4F9B-9DD9-18FC1310895F}" type="pres">
      <dgm:prSet presAssocID="{4808D6CD-85E9-406D-BAB8-3F7269F07253}" presName="spacer" presStyleCnt="0"/>
      <dgm:spPr/>
      <dgm:t>
        <a:bodyPr/>
        <a:lstStyle/>
        <a:p>
          <a:endParaRPr lang="ru-RU"/>
        </a:p>
      </dgm:t>
    </dgm:pt>
    <dgm:pt modelId="{1E9FCB20-6ED3-4D0B-9902-46192979C950}" type="pres">
      <dgm:prSet presAssocID="{16054790-00DE-4D85-A5B5-25CCBC89519A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4CA2F0-1C0D-45FC-9F2A-CFEF9D069A9F}" type="presOf" srcId="{35378141-18F3-4C46-A996-8FFA46AF71A9}" destId="{D50A86D9-15EB-4471-BFBC-6F24FD9ADCC7}" srcOrd="0" destOrd="0" presId="urn:microsoft.com/office/officeart/2005/8/layout/vList2"/>
    <dgm:cxn modelId="{CD1727AE-B137-4C8F-A3C5-5CE17F80F143}" srcId="{0A0BD8B7-22DE-44A3-AA59-39494D35B811}" destId="{35378141-18F3-4C46-A996-8FFA46AF71A9}" srcOrd="2" destOrd="0" parTransId="{C6233572-E75A-48FA-AF75-4CCDA174791B}" sibTransId="{68CA6457-0493-4C07-ADBC-A453EB0CFDE9}"/>
    <dgm:cxn modelId="{377801F9-DA06-4472-A21C-90C9068EC353}" type="presOf" srcId="{A8283E57-94B0-4DF3-8F1A-6C5F12DB9C0E}" destId="{56F4D0DA-505E-45D6-8B83-053F8A2AE66E}" srcOrd="0" destOrd="0" presId="urn:microsoft.com/office/officeart/2005/8/layout/vList2"/>
    <dgm:cxn modelId="{322F9F54-BBA8-4BC3-88C3-6F162A488248}" srcId="{0A0BD8B7-22DE-44A3-AA59-39494D35B811}" destId="{A8283E57-94B0-4DF3-8F1A-6C5F12DB9C0E}" srcOrd="3" destOrd="0" parTransId="{812A086D-23DB-4D59-9D8B-302551E9551A}" sibTransId="{ED141452-4F1C-4EB5-8286-3442F38A5EE6}"/>
    <dgm:cxn modelId="{4DC8B26B-5685-46B4-9C44-791D60A667BE}" type="presOf" srcId="{0A0BD8B7-22DE-44A3-AA59-39494D35B811}" destId="{4CB1047D-AF05-4752-A15D-34C937DC05C1}" srcOrd="0" destOrd="0" presId="urn:microsoft.com/office/officeart/2005/8/layout/vList2"/>
    <dgm:cxn modelId="{8FE88BB2-4E53-4D97-8B75-1994A7C9FB5C}" type="presOf" srcId="{F8920B2C-26FC-4F38-9877-0750EAB57FC6}" destId="{4E7442E5-9C68-4A4D-AF19-53267C282C4B}" srcOrd="0" destOrd="0" presId="urn:microsoft.com/office/officeart/2005/8/layout/vList2"/>
    <dgm:cxn modelId="{1F3603B2-C795-4FC7-9AC7-CD2438FC119A}" type="presOf" srcId="{9C7FC16D-1778-4234-AE23-71F4ECBAFE60}" destId="{16CCBF09-AD20-4EE7-815D-B61A0EF6545C}" srcOrd="0" destOrd="0" presId="urn:microsoft.com/office/officeart/2005/8/layout/vList2"/>
    <dgm:cxn modelId="{D0D9B66F-DE1E-458E-90CA-24783DBD2567}" srcId="{0A0BD8B7-22DE-44A3-AA59-39494D35B811}" destId="{9C7FC16D-1778-4234-AE23-71F4ECBAFE60}" srcOrd="1" destOrd="0" parTransId="{3A3A57C5-927A-44EA-B2F7-D8503500A144}" sibTransId="{ABF819B3-0C7D-4021-9DDF-33B26D1F4EA2}"/>
    <dgm:cxn modelId="{34B8D3BC-0DBF-4BC8-BBD8-15D5D10E55D3}" type="presOf" srcId="{16054790-00DE-4D85-A5B5-25CCBC89519A}" destId="{1E9FCB20-6ED3-4D0B-9902-46192979C950}" srcOrd="0" destOrd="0" presId="urn:microsoft.com/office/officeart/2005/8/layout/vList2"/>
    <dgm:cxn modelId="{5BFC924E-C7FE-4744-9CA5-5355D8D545E3}" type="presOf" srcId="{3F1707D4-54D9-46EB-B91D-1C1FD7E01656}" destId="{501F0C46-9C3E-43E7-AEB1-33D0B343D3BD}" srcOrd="0" destOrd="0" presId="urn:microsoft.com/office/officeart/2005/8/layout/vList2"/>
    <dgm:cxn modelId="{1C575F97-3242-4BA0-844E-FF53B34B10A7}" srcId="{0A0BD8B7-22DE-44A3-AA59-39494D35B811}" destId="{F8920B2C-26FC-4F38-9877-0750EAB57FC6}" srcOrd="4" destOrd="0" parTransId="{FFB54F81-6FD0-4091-B1F1-A8F60247EB7A}" sibTransId="{4808D6CD-85E9-406D-BAB8-3F7269F07253}"/>
    <dgm:cxn modelId="{15FCC2A8-B756-4BE8-B806-76A64BB47F17}" srcId="{0A0BD8B7-22DE-44A3-AA59-39494D35B811}" destId="{16054790-00DE-4D85-A5B5-25CCBC89519A}" srcOrd="5" destOrd="0" parTransId="{DF021508-AA4B-4C02-AD52-BC976AD053E3}" sibTransId="{AA77EC3C-B5DC-4BE0-9B69-C3BDEB8A9A23}"/>
    <dgm:cxn modelId="{65B9843F-B9E6-4A67-AA10-B317F3659755}" srcId="{0A0BD8B7-22DE-44A3-AA59-39494D35B811}" destId="{3F1707D4-54D9-46EB-B91D-1C1FD7E01656}" srcOrd="0" destOrd="0" parTransId="{F017EE1F-2B5B-45F7-9D7C-B679DA60C31D}" sibTransId="{2C09E616-151D-4635-9632-EE790CB9314D}"/>
    <dgm:cxn modelId="{A8AD1148-1FC7-4FB7-99AD-A4255D047CC6}" type="presParOf" srcId="{4CB1047D-AF05-4752-A15D-34C937DC05C1}" destId="{501F0C46-9C3E-43E7-AEB1-33D0B343D3BD}" srcOrd="0" destOrd="0" presId="urn:microsoft.com/office/officeart/2005/8/layout/vList2"/>
    <dgm:cxn modelId="{41BC796B-21E3-4B09-B41C-BD374452795B}" type="presParOf" srcId="{4CB1047D-AF05-4752-A15D-34C937DC05C1}" destId="{64E8B3BE-2E88-4DF1-A94B-B8A2A3DDE9E6}" srcOrd="1" destOrd="0" presId="urn:microsoft.com/office/officeart/2005/8/layout/vList2"/>
    <dgm:cxn modelId="{074E3F8A-4DA3-4D1B-A769-F3294431C5E7}" type="presParOf" srcId="{4CB1047D-AF05-4752-A15D-34C937DC05C1}" destId="{16CCBF09-AD20-4EE7-815D-B61A0EF6545C}" srcOrd="2" destOrd="0" presId="urn:microsoft.com/office/officeart/2005/8/layout/vList2"/>
    <dgm:cxn modelId="{EB6DA146-97AF-4354-889B-B049CC57E69F}" type="presParOf" srcId="{4CB1047D-AF05-4752-A15D-34C937DC05C1}" destId="{EDBB65D8-CB4C-4172-B8FF-7D2119341FD2}" srcOrd="3" destOrd="0" presId="urn:microsoft.com/office/officeart/2005/8/layout/vList2"/>
    <dgm:cxn modelId="{B8C07818-DBE9-473F-B2D0-DAE2A3FAF0B7}" type="presParOf" srcId="{4CB1047D-AF05-4752-A15D-34C937DC05C1}" destId="{D50A86D9-15EB-4471-BFBC-6F24FD9ADCC7}" srcOrd="4" destOrd="0" presId="urn:microsoft.com/office/officeart/2005/8/layout/vList2"/>
    <dgm:cxn modelId="{86D3912A-1D9A-41C9-A3D6-A3AB9C985B95}" type="presParOf" srcId="{4CB1047D-AF05-4752-A15D-34C937DC05C1}" destId="{BCBE6B85-1482-4E48-9BAA-4B1421D327DE}" srcOrd="5" destOrd="0" presId="urn:microsoft.com/office/officeart/2005/8/layout/vList2"/>
    <dgm:cxn modelId="{BFEB293B-E31B-44EE-ADF7-C76482057505}" type="presParOf" srcId="{4CB1047D-AF05-4752-A15D-34C937DC05C1}" destId="{56F4D0DA-505E-45D6-8B83-053F8A2AE66E}" srcOrd="6" destOrd="0" presId="urn:microsoft.com/office/officeart/2005/8/layout/vList2"/>
    <dgm:cxn modelId="{7874283B-3290-4CB4-902B-1876153BAC91}" type="presParOf" srcId="{4CB1047D-AF05-4752-A15D-34C937DC05C1}" destId="{4EFB06BF-31CA-49AD-8E29-CDBC8EFFCF2F}" srcOrd="7" destOrd="0" presId="urn:microsoft.com/office/officeart/2005/8/layout/vList2"/>
    <dgm:cxn modelId="{850EA2F4-B4FC-40F0-960C-570C1B88A49E}" type="presParOf" srcId="{4CB1047D-AF05-4752-A15D-34C937DC05C1}" destId="{4E7442E5-9C68-4A4D-AF19-53267C282C4B}" srcOrd="8" destOrd="0" presId="urn:microsoft.com/office/officeart/2005/8/layout/vList2"/>
    <dgm:cxn modelId="{63DA3CD5-4874-46AB-880B-5076359411DF}" type="presParOf" srcId="{4CB1047D-AF05-4752-A15D-34C937DC05C1}" destId="{A432531E-757F-4F9B-9DD9-18FC1310895F}" srcOrd="9" destOrd="0" presId="urn:microsoft.com/office/officeart/2005/8/layout/vList2"/>
    <dgm:cxn modelId="{6E4D1A6D-6390-4FBA-95D4-43A0AF90FED5}" type="presParOf" srcId="{4CB1047D-AF05-4752-A15D-34C937DC05C1}" destId="{1E9FCB20-6ED3-4D0B-9902-46192979C950}" srcOrd="1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5D00DCD-5866-4292-AE3E-8D67A8DA713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1E2512-9AFC-4CA5-A832-676DCE7B7AA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Игры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E1BED-7C30-422D-B4BA-EF91ECE0246E}" type="parTrans" cxnId="{C6B5A305-9624-459A-853F-DB89F08B8005}">
      <dgm:prSet/>
      <dgm:spPr/>
      <dgm:t>
        <a:bodyPr/>
        <a:lstStyle/>
        <a:p>
          <a:endParaRPr lang="ru-RU"/>
        </a:p>
      </dgm:t>
    </dgm:pt>
    <dgm:pt modelId="{DE6569D5-E300-4D8F-BF04-D44BC071FB32}" type="sibTrans" cxnId="{C6B5A305-9624-459A-853F-DB89F08B8005}">
      <dgm:prSet/>
      <dgm:spPr/>
      <dgm:t>
        <a:bodyPr/>
        <a:lstStyle/>
        <a:p>
          <a:endParaRPr lang="ru-RU"/>
        </a:p>
      </dgm:t>
    </dgm:pt>
    <dgm:pt modelId="{F732E339-B065-43BA-8BFB-31AD2547B815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Заочные и очные экскурсии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B6239A-87F7-4316-B7D5-9CEDA09545A6}" type="parTrans" cxnId="{0EB1E12E-9242-413D-9ACF-75F5D0C335B0}">
      <dgm:prSet/>
      <dgm:spPr/>
      <dgm:t>
        <a:bodyPr/>
        <a:lstStyle/>
        <a:p>
          <a:endParaRPr lang="ru-RU"/>
        </a:p>
      </dgm:t>
    </dgm:pt>
    <dgm:pt modelId="{DA56DE3C-5345-4C96-AD44-00D35AF18F1B}" type="sibTrans" cxnId="{0EB1E12E-9242-413D-9ACF-75F5D0C335B0}">
      <dgm:prSet/>
      <dgm:spPr/>
      <dgm:t>
        <a:bodyPr/>
        <a:lstStyle/>
        <a:p>
          <a:endParaRPr lang="ru-RU"/>
        </a:p>
      </dgm:t>
    </dgm:pt>
    <dgm:pt modelId="{641B6A3B-64D4-43A0-9725-AEDD17032531}">
      <dgm:prSet custT="1"/>
      <dgm:spPr/>
      <dgm:t>
        <a:bodyPr/>
        <a:lstStyle/>
        <a:p>
          <a:pPr algn="l"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Практические упражнения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2CADD8-F70C-4A55-B28E-0305BB8D881D}" type="parTrans" cxnId="{377810B1-7C5D-4BEF-A929-5D23A75F53C2}">
      <dgm:prSet/>
      <dgm:spPr/>
      <dgm:t>
        <a:bodyPr/>
        <a:lstStyle/>
        <a:p>
          <a:endParaRPr lang="ru-RU"/>
        </a:p>
      </dgm:t>
    </dgm:pt>
    <dgm:pt modelId="{2309F41D-6417-4C6C-87EC-5C26C31E3357}" type="sibTrans" cxnId="{377810B1-7C5D-4BEF-A929-5D23A75F53C2}">
      <dgm:prSet/>
      <dgm:spPr/>
      <dgm:t>
        <a:bodyPr/>
        <a:lstStyle/>
        <a:p>
          <a:endParaRPr lang="ru-RU"/>
        </a:p>
      </dgm:t>
    </dgm:pt>
    <dgm:pt modelId="{F91E4F4E-DECF-4C1D-942A-F79AD1738B04}" type="pres">
      <dgm:prSet presAssocID="{B5D00DCD-5866-4292-AE3E-8D67A8DA71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5F114E-D207-426C-8E97-8958F8DD13FB}" type="pres">
      <dgm:prSet presAssocID="{241E2512-9AFC-4CA5-A832-676DCE7B7AA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C9F73-D7FB-4937-BB25-B83765DE8544}" type="pres">
      <dgm:prSet presAssocID="{DE6569D5-E300-4D8F-BF04-D44BC071FB32}" presName="spacer" presStyleCnt="0"/>
      <dgm:spPr/>
      <dgm:t>
        <a:bodyPr/>
        <a:lstStyle/>
        <a:p>
          <a:endParaRPr lang="ru-RU"/>
        </a:p>
      </dgm:t>
    </dgm:pt>
    <dgm:pt modelId="{1DA044C6-2168-4EEE-B8B4-D617E4AF10DE}" type="pres">
      <dgm:prSet presAssocID="{F732E339-B065-43BA-8BFB-31AD2547B81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9C517-82CD-40CB-B36E-D4AB8D4E6BC8}" type="pres">
      <dgm:prSet presAssocID="{DA56DE3C-5345-4C96-AD44-00D35AF18F1B}" presName="spacer" presStyleCnt="0"/>
      <dgm:spPr/>
      <dgm:t>
        <a:bodyPr/>
        <a:lstStyle/>
        <a:p>
          <a:endParaRPr lang="ru-RU"/>
        </a:p>
      </dgm:t>
    </dgm:pt>
    <dgm:pt modelId="{E3F5AD88-E3E3-4819-BF2B-4CEEF41B6CF2}" type="pres">
      <dgm:prSet presAssocID="{641B6A3B-64D4-43A0-9725-AEDD1703253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B1E12E-9242-413D-9ACF-75F5D0C335B0}" srcId="{B5D00DCD-5866-4292-AE3E-8D67A8DA7130}" destId="{F732E339-B065-43BA-8BFB-31AD2547B815}" srcOrd="1" destOrd="0" parTransId="{8BB6239A-87F7-4316-B7D5-9CEDA09545A6}" sibTransId="{DA56DE3C-5345-4C96-AD44-00D35AF18F1B}"/>
    <dgm:cxn modelId="{55DE3834-4C80-42AE-AFC7-3DE88FF46E1A}" type="presOf" srcId="{241E2512-9AFC-4CA5-A832-676DCE7B7AA0}" destId="{A25F114E-D207-426C-8E97-8958F8DD13FB}" srcOrd="0" destOrd="0" presId="urn:microsoft.com/office/officeart/2005/8/layout/vList2"/>
    <dgm:cxn modelId="{03490608-27FE-46EC-8DA3-DC379FCC370D}" type="presOf" srcId="{F732E339-B065-43BA-8BFB-31AD2547B815}" destId="{1DA044C6-2168-4EEE-B8B4-D617E4AF10DE}" srcOrd="0" destOrd="0" presId="urn:microsoft.com/office/officeart/2005/8/layout/vList2"/>
    <dgm:cxn modelId="{377810B1-7C5D-4BEF-A929-5D23A75F53C2}" srcId="{B5D00DCD-5866-4292-AE3E-8D67A8DA7130}" destId="{641B6A3B-64D4-43A0-9725-AEDD17032531}" srcOrd="2" destOrd="0" parTransId="{932CADD8-F70C-4A55-B28E-0305BB8D881D}" sibTransId="{2309F41D-6417-4C6C-87EC-5C26C31E3357}"/>
    <dgm:cxn modelId="{BB5C0A51-40D9-415E-A4C7-84FFD7651C01}" type="presOf" srcId="{B5D00DCD-5866-4292-AE3E-8D67A8DA7130}" destId="{F91E4F4E-DECF-4C1D-942A-F79AD1738B04}" srcOrd="0" destOrd="0" presId="urn:microsoft.com/office/officeart/2005/8/layout/vList2"/>
    <dgm:cxn modelId="{C6B5A305-9624-459A-853F-DB89F08B8005}" srcId="{B5D00DCD-5866-4292-AE3E-8D67A8DA7130}" destId="{241E2512-9AFC-4CA5-A832-676DCE7B7AA0}" srcOrd="0" destOrd="0" parTransId="{1E6E1BED-7C30-422D-B4BA-EF91ECE0246E}" sibTransId="{DE6569D5-E300-4D8F-BF04-D44BC071FB32}"/>
    <dgm:cxn modelId="{C5CB8588-DE4F-43FE-AF47-7FED9958F763}" type="presOf" srcId="{641B6A3B-64D4-43A0-9725-AEDD17032531}" destId="{E3F5AD88-E3E3-4819-BF2B-4CEEF41B6CF2}" srcOrd="0" destOrd="0" presId="urn:microsoft.com/office/officeart/2005/8/layout/vList2"/>
    <dgm:cxn modelId="{F6180BBB-C249-4131-BE0F-E2F5F0BEC5FD}" type="presParOf" srcId="{F91E4F4E-DECF-4C1D-942A-F79AD1738B04}" destId="{A25F114E-D207-426C-8E97-8958F8DD13FB}" srcOrd="0" destOrd="0" presId="urn:microsoft.com/office/officeart/2005/8/layout/vList2"/>
    <dgm:cxn modelId="{E10A9FCA-92BD-46D2-B205-04E1659EBF53}" type="presParOf" srcId="{F91E4F4E-DECF-4C1D-942A-F79AD1738B04}" destId="{F6AC9F73-D7FB-4937-BB25-B83765DE8544}" srcOrd="1" destOrd="0" presId="urn:microsoft.com/office/officeart/2005/8/layout/vList2"/>
    <dgm:cxn modelId="{F50EA56C-BDCF-417E-8043-A1B562D0A7ED}" type="presParOf" srcId="{F91E4F4E-DECF-4C1D-942A-F79AD1738B04}" destId="{1DA044C6-2168-4EEE-B8B4-D617E4AF10DE}" srcOrd="2" destOrd="0" presId="urn:microsoft.com/office/officeart/2005/8/layout/vList2"/>
    <dgm:cxn modelId="{7E6EC999-EA8E-460B-9C7A-9C2C08AFC7F1}" type="presParOf" srcId="{F91E4F4E-DECF-4C1D-942A-F79AD1738B04}" destId="{4C59C517-82CD-40CB-B36E-D4AB8D4E6BC8}" srcOrd="3" destOrd="0" presId="urn:microsoft.com/office/officeart/2005/8/layout/vList2"/>
    <dgm:cxn modelId="{03C43004-31BC-430F-9014-DFC0E9B98B1E}" type="presParOf" srcId="{F91E4F4E-DECF-4C1D-942A-F79AD1738B04}" destId="{E3F5AD88-E3E3-4819-BF2B-4CEEF41B6CF2}" srcOrd="4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192B645-6C22-4CC4-AB64-B15EDD3269B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9A1682-8FF2-4D2C-9255-387B0311BC9B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Классный час: «Люби и береги природу»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89BF3-486B-4673-B474-D0E22C0B98EE}" type="parTrans" cxnId="{7190B79A-D821-4DC0-B5C7-B2625458ACFC}">
      <dgm:prSet/>
      <dgm:spPr/>
      <dgm:t>
        <a:bodyPr/>
        <a:lstStyle/>
        <a:p>
          <a:endParaRPr lang="ru-RU"/>
        </a:p>
      </dgm:t>
    </dgm:pt>
    <dgm:pt modelId="{243C94C0-C2C9-4FD8-AC03-40A67BB20772}" type="sibTrans" cxnId="{7190B79A-D821-4DC0-B5C7-B2625458ACFC}">
      <dgm:prSet/>
      <dgm:spPr/>
      <dgm:t>
        <a:bodyPr/>
        <a:lstStyle/>
        <a:p>
          <a:endParaRPr lang="ru-RU"/>
        </a:p>
      </dgm:t>
    </dgm:pt>
    <dgm:pt modelId="{05DA3984-0BF7-431B-ACF7-CF15F9C931B9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Познавательная игра: «Бережное отношение к природе»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E802C-0F43-42B7-B865-46ED40D0637B}" type="parTrans" cxnId="{77F3FD69-B9AE-4F74-A02C-3B1714B8319A}">
      <dgm:prSet/>
      <dgm:spPr/>
      <dgm:t>
        <a:bodyPr/>
        <a:lstStyle/>
        <a:p>
          <a:endParaRPr lang="ru-RU"/>
        </a:p>
      </dgm:t>
    </dgm:pt>
    <dgm:pt modelId="{12A53D2C-E933-448F-8BCC-6A9892490844}" type="sibTrans" cxnId="{77F3FD69-B9AE-4F74-A02C-3B1714B8319A}">
      <dgm:prSet/>
      <dgm:spPr/>
      <dgm:t>
        <a:bodyPr/>
        <a:lstStyle/>
        <a:p>
          <a:endParaRPr lang="ru-RU"/>
        </a:p>
      </dgm:t>
    </dgm:pt>
    <dgm:pt modelId="{FA3D153B-188C-4290-B055-711B7D1EB0EF}" type="pres">
      <dgm:prSet presAssocID="{F192B645-6C22-4CC4-AB64-B15EDD3269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E66575-DB1E-46DD-8375-8CC7B6A093F6}" type="pres">
      <dgm:prSet presAssocID="{E29A1682-8FF2-4D2C-9255-387B0311BC9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108CAB-D596-403C-9573-8C329A5D18BC}" type="pres">
      <dgm:prSet presAssocID="{243C94C0-C2C9-4FD8-AC03-40A67BB20772}" presName="spacer" presStyleCnt="0"/>
      <dgm:spPr/>
      <dgm:t>
        <a:bodyPr/>
        <a:lstStyle/>
        <a:p>
          <a:endParaRPr lang="ru-RU"/>
        </a:p>
      </dgm:t>
    </dgm:pt>
    <dgm:pt modelId="{E2E09511-C236-4BBB-99A7-1320823A0828}" type="pres">
      <dgm:prSet presAssocID="{05DA3984-0BF7-431B-ACF7-CF15F9C931B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F3FD69-B9AE-4F74-A02C-3B1714B8319A}" srcId="{F192B645-6C22-4CC4-AB64-B15EDD3269B2}" destId="{05DA3984-0BF7-431B-ACF7-CF15F9C931B9}" srcOrd="1" destOrd="0" parTransId="{C6EE802C-0F43-42B7-B865-46ED40D0637B}" sibTransId="{12A53D2C-E933-448F-8BCC-6A9892490844}"/>
    <dgm:cxn modelId="{82568E3B-12BE-4C10-AFCC-81CB12E34418}" type="presOf" srcId="{E29A1682-8FF2-4D2C-9255-387B0311BC9B}" destId="{E4E66575-DB1E-46DD-8375-8CC7B6A093F6}" srcOrd="0" destOrd="0" presId="urn:microsoft.com/office/officeart/2005/8/layout/vList2"/>
    <dgm:cxn modelId="{DE0FB662-6C3E-4F17-96A0-19B1F25C37EE}" type="presOf" srcId="{05DA3984-0BF7-431B-ACF7-CF15F9C931B9}" destId="{E2E09511-C236-4BBB-99A7-1320823A0828}" srcOrd="0" destOrd="0" presId="urn:microsoft.com/office/officeart/2005/8/layout/vList2"/>
    <dgm:cxn modelId="{7190B79A-D821-4DC0-B5C7-B2625458ACFC}" srcId="{F192B645-6C22-4CC4-AB64-B15EDD3269B2}" destId="{E29A1682-8FF2-4D2C-9255-387B0311BC9B}" srcOrd="0" destOrd="0" parTransId="{75789BF3-486B-4673-B474-D0E22C0B98EE}" sibTransId="{243C94C0-C2C9-4FD8-AC03-40A67BB20772}"/>
    <dgm:cxn modelId="{414276D9-537F-4B3C-9787-D7523DA70BA7}" type="presOf" srcId="{F192B645-6C22-4CC4-AB64-B15EDD3269B2}" destId="{FA3D153B-188C-4290-B055-711B7D1EB0EF}" srcOrd="0" destOrd="0" presId="urn:microsoft.com/office/officeart/2005/8/layout/vList2"/>
    <dgm:cxn modelId="{C92C8025-8B0A-45DE-890B-CD315D8AA1D3}" type="presParOf" srcId="{FA3D153B-188C-4290-B055-711B7D1EB0EF}" destId="{E4E66575-DB1E-46DD-8375-8CC7B6A093F6}" srcOrd="0" destOrd="0" presId="urn:microsoft.com/office/officeart/2005/8/layout/vList2"/>
    <dgm:cxn modelId="{3084725A-D9AD-4AAC-ACC9-B80876E97D73}" type="presParOf" srcId="{FA3D153B-188C-4290-B055-711B7D1EB0EF}" destId="{40108CAB-D596-403C-9573-8C329A5D18BC}" srcOrd="1" destOrd="0" presId="urn:microsoft.com/office/officeart/2005/8/layout/vList2"/>
    <dgm:cxn modelId="{90D35566-2CC7-493B-88F3-63C4A063A050}" type="presParOf" srcId="{FA3D153B-188C-4290-B055-711B7D1EB0EF}" destId="{E2E09511-C236-4BBB-99A7-1320823A0828}" srcOrd="2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5D00DCD-5866-4292-AE3E-8D67A8DA713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1E2512-9AFC-4CA5-A832-676DCE7B7AA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Словесные (чтение стихотворения «Смотрю на глобус»)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E1BED-7C30-422D-B4BA-EF91ECE0246E}" type="parTrans" cxnId="{C6B5A305-9624-459A-853F-DB89F08B8005}">
      <dgm:prSet/>
      <dgm:spPr/>
      <dgm:t>
        <a:bodyPr/>
        <a:lstStyle/>
        <a:p>
          <a:endParaRPr lang="ru-RU"/>
        </a:p>
      </dgm:t>
    </dgm:pt>
    <dgm:pt modelId="{DE6569D5-E300-4D8F-BF04-D44BC071FB32}" type="sibTrans" cxnId="{C6B5A305-9624-459A-853F-DB89F08B8005}">
      <dgm:prSet/>
      <dgm:spPr/>
      <dgm:t>
        <a:bodyPr/>
        <a:lstStyle/>
        <a:p>
          <a:endParaRPr lang="ru-RU"/>
        </a:p>
      </dgm:t>
    </dgm:pt>
    <dgm:pt modelId="{F732E339-B065-43BA-8BFB-31AD2547B815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Наглядные (показ презентации «Бережное отношение к природе»)и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B6239A-87F7-4316-B7D5-9CEDA09545A6}" type="parTrans" cxnId="{0EB1E12E-9242-413D-9ACF-75F5D0C335B0}">
      <dgm:prSet/>
      <dgm:spPr/>
      <dgm:t>
        <a:bodyPr/>
        <a:lstStyle/>
        <a:p>
          <a:endParaRPr lang="ru-RU"/>
        </a:p>
      </dgm:t>
    </dgm:pt>
    <dgm:pt modelId="{DA56DE3C-5345-4C96-AD44-00D35AF18F1B}" type="sibTrans" cxnId="{0EB1E12E-9242-413D-9ACF-75F5D0C335B0}">
      <dgm:prSet/>
      <dgm:spPr/>
      <dgm:t>
        <a:bodyPr/>
        <a:lstStyle/>
        <a:p>
          <a:endParaRPr lang="ru-RU"/>
        </a:p>
      </dgm:t>
    </dgm:pt>
    <dgm:pt modelId="{641B6A3B-64D4-43A0-9725-AEDD17032531}">
      <dgm:prSet custT="1"/>
      <dgm:spPr/>
      <dgm:t>
        <a:bodyPr/>
        <a:lstStyle/>
        <a:p>
          <a:pPr algn="l"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Практические (проведение игры «Светофор»)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2CADD8-F70C-4A55-B28E-0305BB8D881D}" type="parTrans" cxnId="{377810B1-7C5D-4BEF-A929-5D23A75F53C2}">
      <dgm:prSet/>
      <dgm:spPr/>
      <dgm:t>
        <a:bodyPr/>
        <a:lstStyle/>
        <a:p>
          <a:endParaRPr lang="ru-RU"/>
        </a:p>
      </dgm:t>
    </dgm:pt>
    <dgm:pt modelId="{2309F41D-6417-4C6C-87EC-5C26C31E3357}" type="sibTrans" cxnId="{377810B1-7C5D-4BEF-A929-5D23A75F53C2}">
      <dgm:prSet/>
      <dgm:spPr/>
      <dgm:t>
        <a:bodyPr/>
        <a:lstStyle/>
        <a:p>
          <a:endParaRPr lang="ru-RU"/>
        </a:p>
      </dgm:t>
    </dgm:pt>
    <dgm:pt modelId="{F91E4F4E-DECF-4C1D-942A-F79AD1738B04}" type="pres">
      <dgm:prSet presAssocID="{B5D00DCD-5866-4292-AE3E-8D67A8DA71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5F114E-D207-426C-8E97-8958F8DD13FB}" type="pres">
      <dgm:prSet presAssocID="{241E2512-9AFC-4CA5-A832-676DCE7B7AA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C9F73-D7FB-4937-BB25-B83765DE8544}" type="pres">
      <dgm:prSet presAssocID="{DE6569D5-E300-4D8F-BF04-D44BC071FB32}" presName="spacer" presStyleCnt="0"/>
      <dgm:spPr/>
      <dgm:t>
        <a:bodyPr/>
        <a:lstStyle/>
        <a:p>
          <a:endParaRPr lang="ru-RU"/>
        </a:p>
      </dgm:t>
    </dgm:pt>
    <dgm:pt modelId="{1DA044C6-2168-4EEE-B8B4-D617E4AF10DE}" type="pres">
      <dgm:prSet presAssocID="{F732E339-B065-43BA-8BFB-31AD2547B81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9C517-82CD-40CB-B36E-D4AB8D4E6BC8}" type="pres">
      <dgm:prSet presAssocID="{DA56DE3C-5345-4C96-AD44-00D35AF18F1B}" presName="spacer" presStyleCnt="0"/>
      <dgm:spPr/>
      <dgm:t>
        <a:bodyPr/>
        <a:lstStyle/>
        <a:p>
          <a:endParaRPr lang="ru-RU"/>
        </a:p>
      </dgm:t>
    </dgm:pt>
    <dgm:pt modelId="{E3F5AD88-E3E3-4819-BF2B-4CEEF41B6CF2}" type="pres">
      <dgm:prSet presAssocID="{641B6A3B-64D4-43A0-9725-AEDD1703253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2A5AC5-8583-4BD8-B565-0899DA8DBBE3}" type="presOf" srcId="{641B6A3B-64D4-43A0-9725-AEDD17032531}" destId="{E3F5AD88-E3E3-4819-BF2B-4CEEF41B6CF2}" srcOrd="0" destOrd="0" presId="urn:microsoft.com/office/officeart/2005/8/layout/vList2"/>
    <dgm:cxn modelId="{0EB1E12E-9242-413D-9ACF-75F5D0C335B0}" srcId="{B5D00DCD-5866-4292-AE3E-8D67A8DA7130}" destId="{F732E339-B065-43BA-8BFB-31AD2547B815}" srcOrd="1" destOrd="0" parTransId="{8BB6239A-87F7-4316-B7D5-9CEDA09545A6}" sibTransId="{DA56DE3C-5345-4C96-AD44-00D35AF18F1B}"/>
    <dgm:cxn modelId="{29E80C9A-9B3D-422C-BA05-244180293F51}" type="presOf" srcId="{B5D00DCD-5866-4292-AE3E-8D67A8DA7130}" destId="{F91E4F4E-DECF-4C1D-942A-F79AD1738B04}" srcOrd="0" destOrd="0" presId="urn:microsoft.com/office/officeart/2005/8/layout/vList2"/>
    <dgm:cxn modelId="{377810B1-7C5D-4BEF-A929-5D23A75F53C2}" srcId="{B5D00DCD-5866-4292-AE3E-8D67A8DA7130}" destId="{641B6A3B-64D4-43A0-9725-AEDD17032531}" srcOrd="2" destOrd="0" parTransId="{932CADD8-F70C-4A55-B28E-0305BB8D881D}" sibTransId="{2309F41D-6417-4C6C-87EC-5C26C31E3357}"/>
    <dgm:cxn modelId="{78BA0404-AEFC-486C-8342-5E2930EED6CA}" type="presOf" srcId="{241E2512-9AFC-4CA5-A832-676DCE7B7AA0}" destId="{A25F114E-D207-426C-8E97-8958F8DD13FB}" srcOrd="0" destOrd="0" presId="urn:microsoft.com/office/officeart/2005/8/layout/vList2"/>
    <dgm:cxn modelId="{C6B5A305-9624-459A-853F-DB89F08B8005}" srcId="{B5D00DCD-5866-4292-AE3E-8D67A8DA7130}" destId="{241E2512-9AFC-4CA5-A832-676DCE7B7AA0}" srcOrd="0" destOrd="0" parTransId="{1E6E1BED-7C30-422D-B4BA-EF91ECE0246E}" sibTransId="{DE6569D5-E300-4D8F-BF04-D44BC071FB32}"/>
    <dgm:cxn modelId="{34966CE5-12E9-4521-8D03-6ECDB5A4B4F7}" type="presOf" srcId="{F732E339-B065-43BA-8BFB-31AD2547B815}" destId="{1DA044C6-2168-4EEE-B8B4-D617E4AF10DE}" srcOrd="0" destOrd="0" presId="urn:microsoft.com/office/officeart/2005/8/layout/vList2"/>
    <dgm:cxn modelId="{E410E925-294C-4616-A47D-2D5E140DB0BA}" type="presParOf" srcId="{F91E4F4E-DECF-4C1D-942A-F79AD1738B04}" destId="{A25F114E-D207-426C-8E97-8958F8DD13FB}" srcOrd="0" destOrd="0" presId="urn:microsoft.com/office/officeart/2005/8/layout/vList2"/>
    <dgm:cxn modelId="{4DCF86C3-E1EE-480B-BF44-936D1BA69BFB}" type="presParOf" srcId="{F91E4F4E-DECF-4C1D-942A-F79AD1738B04}" destId="{F6AC9F73-D7FB-4937-BB25-B83765DE8544}" srcOrd="1" destOrd="0" presId="urn:microsoft.com/office/officeart/2005/8/layout/vList2"/>
    <dgm:cxn modelId="{39111B4D-4401-4BDF-AED1-DF3FE728FBEF}" type="presParOf" srcId="{F91E4F4E-DECF-4C1D-942A-F79AD1738B04}" destId="{1DA044C6-2168-4EEE-B8B4-D617E4AF10DE}" srcOrd="2" destOrd="0" presId="urn:microsoft.com/office/officeart/2005/8/layout/vList2"/>
    <dgm:cxn modelId="{651D32BD-51CD-4135-AE6C-805CB4259DAB}" type="presParOf" srcId="{F91E4F4E-DECF-4C1D-942A-F79AD1738B04}" destId="{4C59C517-82CD-40CB-B36E-D4AB8D4E6BC8}" srcOrd="3" destOrd="0" presId="urn:microsoft.com/office/officeart/2005/8/layout/vList2"/>
    <dgm:cxn modelId="{554D6D2F-AFDC-4A6B-89B3-EC6F88051AD8}" type="presParOf" srcId="{F91E4F4E-DECF-4C1D-942A-F79AD1738B04}" destId="{E3F5AD88-E3E3-4819-BF2B-4CEEF41B6CF2}" srcOrd="4" destOrd="0" presId="urn:microsoft.com/office/officeart/2005/8/layout/vList2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192B645-6C22-4CC4-AB64-B15EDD3269B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9A1682-8FF2-4D2C-9255-387B0311BC9B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Тема: Экологическое воспитание младших школьников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75789BF3-486B-4673-B474-D0E22C0B98EE}" type="parTrans" cxnId="{7190B79A-D821-4DC0-B5C7-B2625458ACFC}">
      <dgm:prSet/>
      <dgm:spPr/>
      <dgm:t>
        <a:bodyPr/>
        <a:lstStyle/>
        <a:p>
          <a:endParaRPr lang="ru-RU"/>
        </a:p>
      </dgm:t>
    </dgm:pt>
    <dgm:pt modelId="{243C94C0-C2C9-4FD8-AC03-40A67BB20772}" type="sibTrans" cxnId="{7190B79A-D821-4DC0-B5C7-B2625458ACFC}">
      <dgm:prSet/>
      <dgm:spPr/>
      <dgm:t>
        <a:bodyPr/>
        <a:lstStyle/>
        <a:p>
          <a:endParaRPr lang="ru-RU"/>
        </a:p>
      </dgm:t>
    </dgm:pt>
    <dgm:pt modelId="{05DA3984-0BF7-431B-ACF7-CF15F9C931B9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Цель собрания: способствовать повышению роли семьи в воспитании у детей любви к природе, воспитание на примере старшего поколения и традиций семьи внимательного, сознательно бережного отношения к животным и окружающей природе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C6EE802C-0F43-42B7-B865-46ED40D0637B}" type="parTrans" cxnId="{77F3FD69-B9AE-4F74-A02C-3B1714B8319A}">
      <dgm:prSet/>
      <dgm:spPr/>
      <dgm:t>
        <a:bodyPr/>
        <a:lstStyle/>
        <a:p>
          <a:endParaRPr lang="ru-RU"/>
        </a:p>
      </dgm:t>
    </dgm:pt>
    <dgm:pt modelId="{12A53D2C-E933-448F-8BCC-6A9892490844}" type="sibTrans" cxnId="{77F3FD69-B9AE-4F74-A02C-3B1714B8319A}">
      <dgm:prSet/>
      <dgm:spPr/>
      <dgm:t>
        <a:bodyPr/>
        <a:lstStyle/>
        <a:p>
          <a:endParaRPr lang="ru-RU"/>
        </a:p>
      </dgm:t>
    </dgm:pt>
    <dgm:pt modelId="{FA3D153B-188C-4290-B055-711B7D1EB0EF}" type="pres">
      <dgm:prSet presAssocID="{F192B645-6C22-4CC4-AB64-B15EDD3269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E66575-DB1E-46DD-8375-8CC7B6A093F6}" type="pres">
      <dgm:prSet presAssocID="{E29A1682-8FF2-4D2C-9255-387B0311BC9B}" presName="parentText" presStyleLbl="node1" presStyleIdx="0" presStyleCnt="2" custScaleX="97341" custScaleY="454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108CAB-D596-403C-9573-8C329A5D18BC}" type="pres">
      <dgm:prSet presAssocID="{243C94C0-C2C9-4FD8-AC03-40A67BB20772}" presName="spacer" presStyleCnt="0"/>
      <dgm:spPr/>
      <dgm:t>
        <a:bodyPr/>
        <a:lstStyle/>
        <a:p>
          <a:endParaRPr lang="ru-RU"/>
        </a:p>
      </dgm:t>
    </dgm:pt>
    <dgm:pt modelId="{E2E09511-C236-4BBB-99A7-1320823A0828}" type="pres">
      <dgm:prSet presAssocID="{05DA3984-0BF7-431B-ACF7-CF15F9C931B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E75800-EEA7-4A43-A235-A55CD6285EA0}" type="presOf" srcId="{05DA3984-0BF7-431B-ACF7-CF15F9C931B9}" destId="{E2E09511-C236-4BBB-99A7-1320823A0828}" srcOrd="0" destOrd="0" presId="urn:microsoft.com/office/officeart/2005/8/layout/vList2"/>
    <dgm:cxn modelId="{77F3FD69-B9AE-4F74-A02C-3B1714B8319A}" srcId="{F192B645-6C22-4CC4-AB64-B15EDD3269B2}" destId="{05DA3984-0BF7-431B-ACF7-CF15F9C931B9}" srcOrd="1" destOrd="0" parTransId="{C6EE802C-0F43-42B7-B865-46ED40D0637B}" sibTransId="{12A53D2C-E933-448F-8BCC-6A9892490844}"/>
    <dgm:cxn modelId="{AAC68DE1-37F4-4C30-8D93-8DC80A95EB09}" type="presOf" srcId="{E29A1682-8FF2-4D2C-9255-387B0311BC9B}" destId="{E4E66575-DB1E-46DD-8375-8CC7B6A093F6}" srcOrd="0" destOrd="0" presId="urn:microsoft.com/office/officeart/2005/8/layout/vList2"/>
    <dgm:cxn modelId="{A0D6F4D4-15EC-4B57-830A-3CF5285EA090}" type="presOf" srcId="{F192B645-6C22-4CC4-AB64-B15EDD3269B2}" destId="{FA3D153B-188C-4290-B055-711B7D1EB0EF}" srcOrd="0" destOrd="0" presId="urn:microsoft.com/office/officeart/2005/8/layout/vList2"/>
    <dgm:cxn modelId="{7190B79A-D821-4DC0-B5C7-B2625458ACFC}" srcId="{F192B645-6C22-4CC4-AB64-B15EDD3269B2}" destId="{E29A1682-8FF2-4D2C-9255-387B0311BC9B}" srcOrd="0" destOrd="0" parTransId="{75789BF3-486B-4673-B474-D0E22C0B98EE}" sibTransId="{243C94C0-C2C9-4FD8-AC03-40A67BB20772}"/>
    <dgm:cxn modelId="{D2CBB7D9-8790-4CE5-90A8-CD2374853A1C}" type="presParOf" srcId="{FA3D153B-188C-4290-B055-711B7D1EB0EF}" destId="{E4E66575-DB1E-46DD-8375-8CC7B6A093F6}" srcOrd="0" destOrd="0" presId="urn:microsoft.com/office/officeart/2005/8/layout/vList2"/>
    <dgm:cxn modelId="{00B9EA82-56A6-4ADB-94D9-AF50BBB1F170}" type="presParOf" srcId="{FA3D153B-188C-4290-B055-711B7D1EB0EF}" destId="{40108CAB-D596-403C-9573-8C329A5D18BC}" srcOrd="1" destOrd="0" presId="urn:microsoft.com/office/officeart/2005/8/layout/vList2"/>
    <dgm:cxn modelId="{3FB1E023-5D54-4BE3-A549-E0D2D23FB802}" type="presParOf" srcId="{FA3D153B-188C-4290-B055-711B7D1EB0EF}" destId="{E2E09511-C236-4BBB-99A7-1320823A0828}" srcOrd="2" destOrd="0" presId="urn:microsoft.com/office/officeart/2005/8/layout/vList2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5D00DCD-5866-4292-AE3E-8D67A8DA713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1E2512-9AFC-4CA5-A832-676DCE7B7AA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педагога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E1BED-7C30-422D-B4BA-EF91ECE0246E}" type="parTrans" cxnId="{C6B5A305-9624-459A-853F-DB89F08B8005}">
      <dgm:prSet/>
      <dgm:spPr/>
      <dgm:t>
        <a:bodyPr/>
        <a:lstStyle/>
        <a:p>
          <a:endParaRPr lang="ru-RU"/>
        </a:p>
      </dgm:t>
    </dgm:pt>
    <dgm:pt modelId="{DE6569D5-E300-4D8F-BF04-D44BC071FB32}" type="sibTrans" cxnId="{C6B5A305-9624-459A-853F-DB89F08B8005}">
      <dgm:prSet/>
      <dgm:spPr/>
      <dgm:t>
        <a:bodyPr/>
        <a:lstStyle/>
        <a:p>
          <a:endParaRPr lang="ru-RU"/>
        </a:p>
      </dgm:t>
    </dgm:pt>
    <dgm:pt modelId="{F732E339-B065-43BA-8BFB-31AD2547B815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Деятельность родителей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8BB6239A-87F7-4316-B7D5-9CEDA09545A6}" type="parTrans" cxnId="{0EB1E12E-9242-413D-9ACF-75F5D0C335B0}">
      <dgm:prSet/>
      <dgm:spPr/>
      <dgm:t>
        <a:bodyPr/>
        <a:lstStyle/>
        <a:p>
          <a:endParaRPr lang="ru-RU"/>
        </a:p>
      </dgm:t>
    </dgm:pt>
    <dgm:pt modelId="{DA56DE3C-5345-4C96-AD44-00D35AF18F1B}" type="sibTrans" cxnId="{0EB1E12E-9242-413D-9ACF-75F5D0C335B0}">
      <dgm:prSet/>
      <dgm:spPr/>
      <dgm:t>
        <a:bodyPr/>
        <a:lstStyle/>
        <a:p>
          <a:endParaRPr lang="ru-RU"/>
        </a:p>
      </dgm:t>
    </dgm:pt>
    <dgm:pt modelId="{641B6A3B-64D4-43A0-9725-AEDD17032531}">
      <dgm:prSet custT="1"/>
      <dgm:spPr/>
      <dgm:t>
        <a:bodyPr/>
        <a:lstStyle/>
        <a:p>
          <a:pPr algn="l" rtl="0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Деятельность детей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932CADD8-F70C-4A55-B28E-0305BB8D881D}" type="parTrans" cxnId="{377810B1-7C5D-4BEF-A929-5D23A75F53C2}">
      <dgm:prSet/>
      <dgm:spPr/>
      <dgm:t>
        <a:bodyPr/>
        <a:lstStyle/>
        <a:p>
          <a:endParaRPr lang="ru-RU"/>
        </a:p>
      </dgm:t>
    </dgm:pt>
    <dgm:pt modelId="{2309F41D-6417-4C6C-87EC-5C26C31E3357}" type="sibTrans" cxnId="{377810B1-7C5D-4BEF-A929-5D23A75F53C2}">
      <dgm:prSet/>
      <dgm:spPr/>
      <dgm:t>
        <a:bodyPr/>
        <a:lstStyle/>
        <a:p>
          <a:endParaRPr lang="ru-RU"/>
        </a:p>
      </dgm:t>
    </dgm:pt>
    <dgm:pt modelId="{F91E4F4E-DECF-4C1D-942A-F79AD1738B04}" type="pres">
      <dgm:prSet presAssocID="{B5D00DCD-5866-4292-AE3E-8D67A8DA71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5F114E-D207-426C-8E97-8958F8DD13FB}" type="pres">
      <dgm:prSet presAssocID="{241E2512-9AFC-4CA5-A832-676DCE7B7AA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C9F73-D7FB-4937-BB25-B83765DE8544}" type="pres">
      <dgm:prSet presAssocID="{DE6569D5-E300-4D8F-BF04-D44BC071FB32}" presName="spacer" presStyleCnt="0"/>
      <dgm:spPr/>
      <dgm:t>
        <a:bodyPr/>
        <a:lstStyle/>
        <a:p>
          <a:endParaRPr lang="ru-RU"/>
        </a:p>
      </dgm:t>
    </dgm:pt>
    <dgm:pt modelId="{1DA044C6-2168-4EEE-B8B4-D617E4AF10DE}" type="pres">
      <dgm:prSet presAssocID="{F732E339-B065-43BA-8BFB-31AD2547B81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9C517-82CD-40CB-B36E-D4AB8D4E6BC8}" type="pres">
      <dgm:prSet presAssocID="{DA56DE3C-5345-4C96-AD44-00D35AF18F1B}" presName="spacer" presStyleCnt="0"/>
      <dgm:spPr/>
      <dgm:t>
        <a:bodyPr/>
        <a:lstStyle/>
        <a:p>
          <a:endParaRPr lang="ru-RU"/>
        </a:p>
      </dgm:t>
    </dgm:pt>
    <dgm:pt modelId="{E3F5AD88-E3E3-4819-BF2B-4CEEF41B6CF2}" type="pres">
      <dgm:prSet presAssocID="{641B6A3B-64D4-43A0-9725-AEDD1703253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1AF81D-4CC0-4F67-B34C-02F44E35BFC1}" type="presOf" srcId="{241E2512-9AFC-4CA5-A832-676DCE7B7AA0}" destId="{A25F114E-D207-426C-8E97-8958F8DD13FB}" srcOrd="0" destOrd="0" presId="urn:microsoft.com/office/officeart/2005/8/layout/vList2"/>
    <dgm:cxn modelId="{0EB1E12E-9242-413D-9ACF-75F5D0C335B0}" srcId="{B5D00DCD-5866-4292-AE3E-8D67A8DA7130}" destId="{F732E339-B065-43BA-8BFB-31AD2547B815}" srcOrd="1" destOrd="0" parTransId="{8BB6239A-87F7-4316-B7D5-9CEDA09545A6}" sibTransId="{DA56DE3C-5345-4C96-AD44-00D35AF18F1B}"/>
    <dgm:cxn modelId="{377810B1-7C5D-4BEF-A929-5D23A75F53C2}" srcId="{B5D00DCD-5866-4292-AE3E-8D67A8DA7130}" destId="{641B6A3B-64D4-43A0-9725-AEDD17032531}" srcOrd="2" destOrd="0" parTransId="{932CADD8-F70C-4A55-B28E-0305BB8D881D}" sibTransId="{2309F41D-6417-4C6C-87EC-5C26C31E3357}"/>
    <dgm:cxn modelId="{1766B349-1040-4286-AA03-7DA502DC61B6}" type="presOf" srcId="{641B6A3B-64D4-43A0-9725-AEDD17032531}" destId="{E3F5AD88-E3E3-4819-BF2B-4CEEF41B6CF2}" srcOrd="0" destOrd="0" presId="urn:microsoft.com/office/officeart/2005/8/layout/vList2"/>
    <dgm:cxn modelId="{DCB57743-64B6-4BEA-89A4-7DE742C5861A}" type="presOf" srcId="{B5D00DCD-5866-4292-AE3E-8D67A8DA7130}" destId="{F91E4F4E-DECF-4C1D-942A-F79AD1738B04}" srcOrd="0" destOrd="0" presId="urn:microsoft.com/office/officeart/2005/8/layout/vList2"/>
    <dgm:cxn modelId="{C6B5A305-9624-459A-853F-DB89F08B8005}" srcId="{B5D00DCD-5866-4292-AE3E-8D67A8DA7130}" destId="{241E2512-9AFC-4CA5-A832-676DCE7B7AA0}" srcOrd="0" destOrd="0" parTransId="{1E6E1BED-7C30-422D-B4BA-EF91ECE0246E}" sibTransId="{DE6569D5-E300-4D8F-BF04-D44BC071FB32}"/>
    <dgm:cxn modelId="{89AFA614-C788-4DBE-AED5-0E2E386654C8}" type="presOf" srcId="{F732E339-B065-43BA-8BFB-31AD2547B815}" destId="{1DA044C6-2168-4EEE-B8B4-D617E4AF10DE}" srcOrd="0" destOrd="0" presId="urn:microsoft.com/office/officeart/2005/8/layout/vList2"/>
    <dgm:cxn modelId="{AB1D20C5-79D5-4705-AD4D-24DBF07F8A3B}" type="presParOf" srcId="{F91E4F4E-DECF-4C1D-942A-F79AD1738B04}" destId="{A25F114E-D207-426C-8E97-8958F8DD13FB}" srcOrd="0" destOrd="0" presId="urn:microsoft.com/office/officeart/2005/8/layout/vList2"/>
    <dgm:cxn modelId="{1DD6A4DB-86A8-44D3-B3A8-63EEF2E5A454}" type="presParOf" srcId="{F91E4F4E-DECF-4C1D-942A-F79AD1738B04}" destId="{F6AC9F73-D7FB-4937-BB25-B83765DE8544}" srcOrd="1" destOrd="0" presId="urn:microsoft.com/office/officeart/2005/8/layout/vList2"/>
    <dgm:cxn modelId="{9AAA23FA-7F0B-4E45-B710-A7D7ECBF76F2}" type="presParOf" srcId="{F91E4F4E-DECF-4C1D-942A-F79AD1738B04}" destId="{1DA044C6-2168-4EEE-B8B4-D617E4AF10DE}" srcOrd="2" destOrd="0" presId="urn:microsoft.com/office/officeart/2005/8/layout/vList2"/>
    <dgm:cxn modelId="{DD21A50F-7CFB-460E-9DA4-23899232F6A0}" type="presParOf" srcId="{F91E4F4E-DECF-4C1D-942A-F79AD1738B04}" destId="{4C59C517-82CD-40CB-B36E-D4AB8D4E6BC8}" srcOrd="3" destOrd="0" presId="urn:microsoft.com/office/officeart/2005/8/layout/vList2"/>
    <dgm:cxn modelId="{955FBBA3-E678-4F40-9DF3-D277B9813686}" type="presParOf" srcId="{F91E4F4E-DECF-4C1D-942A-F79AD1738B04}" destId="{E3F5AD88-E3E3-4819-BF2B-4CEEF41B6CF2}" srcOrd="4" destOrd="0" presId="urn:microsoft.com/office/officeart/2005/8/layout/vList2"/>
  </dgm:cxnLst>
  <dgm:bg/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7C3F4FF-DD4A-4913-9F20-2E272EDDAB2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B200D6-4D3D-4069-98E3-B0B8BFA3091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Наблюдение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479F59-614E-425B-BBFA-36116A208759}" type="parTrans" cxnId="{61B6825A-1177-40BD-93D2-777802557922}">
      <dgm:prSet/>
      <dgm:spPr/>
      <dgm:t>
        <a:bodyPr/>
        <a:lstStyle/>
        <a:p>
          <a:endParaRPr lang="ru-RU"/>
        </a:p>
      </dgm:t>
    </dgm:pt>
    <dgm:pt modelId="{36125845-A806-4A83-8571-A8DC31625DF9}" type="sibTrans" cxnId="{61B6825A-1177-40BD-93D2-777802557922}">
      <dgm:prSet/>
      <dgm:spPr/>
      <dgm:t>
        <a:bodyPr/>
        <a:lstStyle/>
        <a:p>
          <a:endParaRPr lang="ru-RU"/>
        </a:p>
      </dgm:t>
    </dgm:pt>
    <dgm:pt modelId="{5D7AEE02-F228-4FFA-9B52-3BC36CC76D83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Беседа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EB907-402F-4B73-8BC9-3726BCB674EC}" type="parTrans" cxnId="{0A38FF7F-B78A-485A-896C-317180C6E267}">
      <dgm:prSet/>
      <dgm:spPr/>
      <dgm:t>
        <a:bodyPr/>
        <a:lstStyle/>
        <a:p>
          <a:endParaRPr lang="ru-RU"/>
        </a:p>
      </dgm:t>
    </dgm:pt>
    <dgm:pt modelId="{3314521D-A2C7-45A3-8C18-A16F26FEF2D9}" type="sibTrans" cxnId="{0A38FF7F-B78A-485A-896C-317180C6E267}">
      <dgm:prSet/>
      <dgm:spPr/>
      <dgm:t>
        <a:bodyPr/>
        <a:lstStyle/>
        <a:p>
          <a:endParaRPr lang="ru-RU"/>
        </a:p>
      </dgm:t>
    </dgm:pt>
    <dgm:pt modelId="{5A014B94-BC2F-49DE-BC0D-4A09D855C257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Опрос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80D4F4-0408-49DC-9E79-8B928CFE6FA8}" type="parTrans" cxnId="{92357A73-56D9-469D-BA6A-DFD2B5B6EB26}">
      <dgm:prSet/>
      <dgm:spPr/>
      <dgm:t>
        <a:bodyPr/>
        <a:lstStyle/>
        <a:p>
          <a:endParaRPr lang="ru-RU"/>
        </a:p>
      </dgm:t>
    </dgm:pt>
    <dgm:pt modelId="{BAB01D5E-8CAF-4DFF-885D-C41516A444B8}" type="sibTrans" cxnId="{92357A73-56D9-469D-BA6A-DFD2B5B6EB26}">
      <dgm:prSet/>
      <dgm:spPr/>
      <dgm:t>
        <a:bodyPr/>
        <a:lstStyle/>
        <a:p>
          <a:endParaRPr lang="ru-RU"/>
        </a:p>
      </dgm:t>
    </dgm:pt>
    <dgm:pt modelId="{9BC4117F-0A91-4BAA-92B9-93F5BDE5EB8A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документации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A94937-A7F2-4939-8423-41213AC77AAA}" type="parTrans" cxnId="{44D63720-00C4-44BF-AEEC-D83EFB61A112}">
      <dgm:prSet/>
      <dgm:spPr/>
      <dgm:t>
        <a:bodyPr/>
        <a:lstStyle/>
        <a:p>
          <a:endParaRPr lang="ru-RU"/>
        </a:p>
      </dgm:t>
    </dgm:pt>
    <dgm:pt modelId="{0916BCF8-619B-4702-8F81-87D672BD6D0E}" type="sibTrans" cxnId="{44D63720-00C4-44BF-AEEC-D83EFB61A112}">
      <dgm:prSet/>
      <dgm:spPr/>
      <dgm:t>
        <a:bodyPr/>
        <a:lstStyle/>
        <a:p>
          <a:endParaRPr lang="ru-RU"/>
        </a:p>
      </dgm:t>
    </dgm:pt>
    <dgm:pt modelId="{31C7BCC8-F8CF-49EC-AA34-2DFD9C4B4070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Моделирование ситуаций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699DCC-B6F3-4367-B187-B88BD6D23DD0}" type="parTrans" cxnId="{665EBA59-D1CB-4E36-9E0F-8D923855F942}">
      <dgm:prSet/>
      <dgm:spPr/>
      <dgm:t>
        <a:bodyPr/>
        <a:lstStyle/>
        <a:p>
          <a:endParaRPr lang="ru-RU"/>
        </a:p>
      </dgm:t>
    </dgm:pt>
    <dgm:pt modelId="{8B3EE931-57AC-4CB4-961C-2740A25F3588}" type="sibTrans" cxnId="{665EBA59-D1CB-4E36-9E0F-8D923855F942}">
      <dgm:prSet/>
      <dgm:spPr/>
      <dgm:t>
        <a:bodyPr/>
        <a:lstStyle/>
        <a:p>
          <a:endParaRPr lang="ru-RU"/>
        </a:p>
      </dgm:t>
    </dgm:pt>
    <dgm:pt modelId="{420B7B73-D148-42F0-8DC4-8DC0683879C1}" type="pres">
      <dgm:prSet presAssocID="{37C3F4FF-DD4A-4913-9F20-2E272EDDAB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182772-D06A-4969-994A-D5B94167C6EA}" type="pres">
      <dgm:prSet presAssocID="{F6B200D6-4D3D-4069-98E3-B0B8BFA3091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9071A-463A-4EA8-8E6C-F90793404175}" type="pres">
      <dgm:prSet presAssocID="{36125845-A806-4A83-8571-A8DC31625DF9}" presName="spacer" presStyleCnt="0"/>
      <dgm:spPr/>
      <dgm:t>
        <a:bodyPr/>
        <a:lstStyle/>
        <a:p>
          <a:endParaRPr lang="ru-RU"/>
        </a:p>
      </dgm:t>
    </dgm:pt>
    <dgm:pt modelId="{C5B0CB35-346E-4E88-9E32-A43F44104FBC}" type="pres">
      <dgm:prSet presAssocID="{5D7AEE02-F228-4FFA-9B52-3BC36CC76D83}" presName="parentText" presStyleLbl="node1" presStyleIdx="1" presStyleCnt="5" custLinFactNeighborX="-1323" custLinFactNeighborY="-107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B02F88-EE90-433A-A271-5BC5C86C0E75}" type="pres">
      <dgm:prSet presAssocID="{3314521D-A2C7-45A3-8C18-A16F26FEF2D9}" presName="spacer" presStyleCnt="0"/>
      <dgm:spPr/>
      <dgm:t>
        <a:bodyPr/>
        <a:lstStyle/>
        <a:p>
          <a:endParaRPr lang="ru-RU"/>
        </a:p>
      </dgm:t>
    </dgm:pt>
    <dgm:pt modelId="{451BBC4A-4592-4B49-B7AE-D5475D656252}" type="pres">
      <dgm:prSet presAssocID="{5A014B94-BC2F-49DE-BC0D-4A09D855C25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80BC4B-7634-4076-9199-1F38E4DAE3B2}" type="pres">
      <dgm:prSet presAssocID="{BAB01D5E-8CAF-4DFF-885D-C41516A444B8}" presName="spacer" presStyleCnt="0"/>
      <dgm:spPr/>
      <dgm:t>
        <a:bodyPr/>
        <a:lstStyle/>
        <a:p>
          <a:endParaRPr lang="ru-RU"/>
        </a:p>
      </dgm:t>
    </dgm:pt>
    <dgm:pt modelId="{B1D03A84-7538-414C-9444-BDF5948308DF}" type="pres">
      <dgm:prSet presAssocID="{9BC4117F-0A91-4BAA-92B9-93F5BDE5EB8A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6AAFBB-484B-4C23-B4FD-867B67DEBB2C}" type="pres">
      <dgm:prSet presAssocID="{0916BCF8-619B-4702-8F81-87D672BD6D0E}" presName="spacer" presStyleCnt="0"/>
      <dgm:spPr/>
      <dgm:t>
        <a:bodyPr/>
        <a:lstStyle/>
        <a:p>
          <a:endParaRPr lang="ru-RU"/>
        </a:p>
      </dgm:t>
    </dgm:pt>
    <dgm:pt modelId="{84538417-8362-48B9-9469-7F58864414D6}" type="pres">
      <dgm:prSet presAssocID="{31C7BCC8-F8CF-49EC-AA34-2DFD9C4B407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357A73-56D9-469D-BA6A-DFD2B5B6EB26}" srcId="{37C3F4FF-DD4A-4913-9F20-2E272EDDAB23}" destId="{5A014B94-BC2F-49DE-BC0D-4A09D855C257}" srcOrd="2" destOrd="0" parTransId="{1C80D4F4-0408-49DC-9E79-8B928CFE6FA8}" sibTransId="{BAB01D5E-8CAF-4DFF-885D-C41516A444B8}"/>
    <dgm:cxn modelId="{44D63720-00C4-44BF-AEEC-D83EFB61A112}" srcId="{37C3F4FF-DD4A-4913-9F20-2E272EDDAB23}" destId="{9BC4117F-0A91-4BAA-92B9-93F5BDE5EB8A}" srcOrd="3" destOrd="0" parTransId="{1AA94937-A7F2-4939-8423-41213AC77AAA}" sibTransId="{0916BCF8-619B-4702-8F81-87D672BD6D0E}"/>
    <dgm:cxn modelId="{FD3D58CC-AB80-41A0-8D89-55BEA449CF27}" type="presOf" srcId="{37C3F4FF-DD4A-4913-9F20-2E272EDDAB23}" destId="{420B7B73-D148-42F0-8DC4-8DC0683879C1}" srcOrd="0" destOrd="0" presId="urn:microsoft.com/office/officeart/2005/8/layout/vList2"/>
    <dgm:cxn modelId="{BFA7338D-337B-45CD-8D4D-C30D3E6CA19D}" type="presOf" srcId="{31C7BCC8-F8CF-49EC-AA34-2DFD9C4B4070}" destId="{84538417-8362-48B9-9469-7F58864414D6}" srcOrd="0" destOrd="0" presId="urn:microsoft.com/office/officeart/2005/8/layout/vList2"/>
    <dgm:cxn modelId="{0A38FF7F-B78A-485A-896C-317180C6E267}" srcId="{37C3F4FF-DD4A-4913-9F20-2E272EDDAB23}" destId="{5D7AEE02-F228-4FFA-9B52-3BC36CC76D83}" srcOrd="1" destOrd="0" parTransId="{E56EB907-402F-4B73-8BC9-3726BCB674EC}" sibTransId="{3314521D-A2C7-45A3-8C18-A16F26FEF2D9}"/>
    <dgm:cxn modelId="{2E0B2BE0-A314-49E9-BACC-11E9B493ED08}" type="presOf" srcId="{5D7AEE02-F228-4FFA-9B52-3BC36CC76D83}" destId="{C5B0CB35-346E-4E88-9E32-A43F44104FBC}" srcOrd="0" destOrd="0" presId="urn:microsoft.com/office/officeart/2005/8/layout/vList2"/>
    <dgm:cxn modelId="{665EBA59-D1CB-4E36-9E0F-8D923855F942}" srcId="{37C3F4FF-DD4A-4913-9F20-2E272EDDAB23}" destId="{31C7BCC8-F8CF-49EC-AA34-2DFD9C4B4070}" srcOrd="4" destOrd="0" parTransId="{22699DCC-B6F3-4367-B187-B88BD6D23DD0}" sibTransId="{8B3EE931-57AC-4CB4-961C-2740A25F3588}"/>
    <dgm:cxn modelId="{BF0F5EA8-4AE9-486B-A8D9-9B61A1B45472}" type="presOf" srcId="{F6B200D6-4D3D-4069-98E3-B0B8BFA30910}" destId="{7F182772-D06A-4969-994A-D5B94167C6EA}" srcOrd="0" destOrd="0" presId="urn:microsoft.com/office/officeart/2005/8/layout/vList2"/>
    <dgm:cxn modelId="{C5216325-6327-4A20-A3E8-EE6C3E80C307}" type="presOf" srcId="{9BC4117F-0A91-4BAA-92B9-93F5BDE5EB8A}" destId="{B1D03A84-7538-414C-9444-BDF5948308DF}" srcOrd="0" destOrd="0" presId="urn:microsoft.com/office/officeart/2005/8/layout/vList2"/>
    <dgm:cxn modelId="{B75E3369-C474-4CC4-97CF-EA05B6155AB9}" type="presOf" srcId="{5A014B94-BC2F-49DE-BC0D-4A09D855C257}" destId="{451BBC4A-4592-4B49-B7AE-D5475D656252}" srcOrd="0" destOrd="0" presId="urn:microsoft.com/office/officeart/2005/8/layout/vList2"/>
    <dgm:cxn modelId="{61B6825A-1177-40BD-93D2-777802557922}" srcId="{37C3F4FF-DD4A-4913-9F20-2E272EDDAB23}" destId="{F6B200D6-4D3D-4069-98E3-B0B8BFA30910}" srcOrd="0" destOrd="0" parTransId="{D7479F59-614E-425B-BBFA-36116A208759}" sibTransId="{36125845-A806-4A83-8571-A8DC31625DF9}"/>
    <dgm:cxn modelId="{2CC65429-72B0-4E6B-BFCB-3AB0F260F581}" type="presParOf" srcId="{420B7B73-D148-42F0-8DC4-8DC0683879C1}" destId="{7F182772-D06A-4969-994A-D5B94167C6EA}" srcOrd="0" destOrd="0" presId="urn:microsoft.com/office/officeart/2005/8/layout/vList2"/>
    <dgm:cxn modelId="{0A8EF7A5-A93D-4D45-B602-8F66C45774F4}" type="presParOf" srcId="{420B7B73-D148-42F0-8DC4-8DC0683879C1}" destId="{0519071A-463A-4EA8-8E6C-F90793404175}" srcOrd="1" destOrd="0" presId="urn:microsoft.com/office/officeart/2005/8/layout/vList2"/>
    <dgm:cxn modelId="{60E181DE-2716-42B4-A3B5-D3AF818ED408}" type="presParOf" srcId="{420B7B73-D148-42F0-8DC4-8DC0683879C1}" destId="{C5B0CB35-346E-4E88-9E32-A43F44104FBC}" srcOrd="2" destOrd="0" presId="urn:microsoft.com/office/officeart/2005/8/layout/vList2"/>
    <dgm:cxn modelId="{EA0818A2-6A3B-4524-8D74-9B7AEA960BB7}" type="presParOf" srcId="{420B7B73-D148-42F0-8DC4-8DC0683879C1}" destId="{1CB02F88-EE90-433A-A271-5BC5C86C0E75}" srcOrd="3" destOrd="0" presId="urn:microsoft.com/office/officeart/2005/8/layout/vList2"/>
    <dgm:cxn modelId="{DE0CF66E-C6D9-48E1-B80F-C60ABAF887E0}" type="presParOf" srcId="{420B7B73-D148-42F0-8DC4-8DC0683879C1}" destId="{451BBC4A-4592-4B49-B7AE-D5475D656252}" srcOrd="4" destOrd="0" presId="urn:microsoft.com/office/officeart/2005/8/layout/vList2"/>
    <dgm:cxn modelId="{53083399-CB35-46B6-ADB2-3AB87A23FAF2}" type="presParOf" srcId="{420B7B73-D148-42F0-8DC4-8DC0683879C1}" destId="{FF80BC4B-7634-4076-9199-1F38E4DAE3B2}" srcOrd="5" destOrd="0" presId="urn:microsoft.com/office/officeart/2005/8/layout/vList2"/>
    <dgm:cxn modelId="{10B51D31-57B0-4688-BCC7-3848E219F57E}" type="presParOf" srcId="{420B7B73-D148-42F0-8DC4-8DC0683879C1}" destId="{B1D03A84-7538-414C-9444-BDF5948308DF}" srcOrd="6" destOrd="0" presId="urn:microsoft.com/office/officeart/2005/8/layout/vList2"/>
    <dgm:cxn modelId="{39B71C7D-995C-4BA1-BFAC-BD9093F4369A}" type="presParOf" srcId="{420B7B73-D148-42F0-8DC4-8DC0683879C1}" destId="{C36AAFBB-484B-4C23-B4FD-867B67DEBB2C}" srcOrd="7" destOrd="0" presId="urn:microsoft.com/office/officeart/2005/8/layout/vList2"/>
    <dgm:cxn modelId="{9024E199-DEE6-4A2C-AC72-11C1EE1C4330}" type="presParOf" srcId="{420B7B73-D148-42F0-8DC4-8DC0683879C1}" destId="{84538417-8362-48B9-9469-7F58864414D6}" srcOrd="8" destOrd="0" presId="urn:microsoft.com/office/officeart/2005/8/layout/vList2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7A89C16-C610-4A99-BAF7-1EEB2C88F08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BCB4E6-C042-4947-B506-27DC44CA328F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Моделирование отношений, в которые ребенок может быть включен в процессе своей жизнедеятельности на основе приёмов нравственной активизации младших школьников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C9EA22-A070-467F-8279-CC9D232575A0}" type="parTrans" cxnId="{0F02ED6A-3D23-4990-8C58-D2ED15FA8D94}">
      <dgm:prSet/>
      <dgm:spPr/>
      <dgm:t>
        <a:bodyPr/>
        <a:lstStyle/>
        <a:p>
          <a:endParaRPr lang="ru-RU"/>
        </a:p>
      </dgm:t>
    </dgm:pt>
    <dgm:pt modelId="{A621B8D6-AFB2-4F8C-821E-43C08C686FDB}" type="sibTrans" cxnId="{0F02ED6A-3D23-4990-8C58-D2ED15FA8D94}">
      <dgm:prSet/>
      <dgm:spPr/>
      <dgm:t>
        <a:bodyPr/>
        <a:lstStyle/>
        <a:p>
          <a:endParaRPr lang="ru-RU"/>
        </a:p>
      </dgm:t>
    </dgm:pt>
    <dgm:pt modelId="{5341F222-15C3-4B1E-A4DA-DC1F473FE66D}">
      <dgm:prSet custT="1"/>
      <dgm:spPr/>
      <dgm:t>
        <a:bodyPr/>
        <a:lstStyle/>
        <a:p>
          <a:pPr algn="just"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Активное использование в учебно-воспитательном процессе ситуационных заданий, позволяющих развивать мотивацию учащихся к пониманию окружающего мира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348B52-9542-40C8-BCFE-4DB715032186}" type="parTrans" cxnId="{4E37B89A-59F3-49E6-BBA9-7099065ECC27}">
      <dgm:prSet/>
      <dgm:spPr/>
      <dgm:t>
        <a:bodyPr/>
        <a:lstStyle/>
        <a:p>
          <a:endParaRPr lang="ru-RU"/>
        </a:p>
      </dgm:t>
    </dgm:pt>
    <dgm:pt modelId="{A8D2425E-2745-4C84-A090-2EB65A0CA779}" type="sibTrans" cxnId="{4E37B89A-59F3-49E6-BBA9-7099065ECC27}">
      <dgm:prSet/>
      <dgm:spPr/>
      <dgm:t>
        <a:bodyPr/>
        <a:lstStyle/>
        <a:p>
          <a:endParaRPr lang="ru-RU"/>
        </a:p>
      </dgm:t>
    </dgm:pt>
    <dgm:pt modelId="{AC9B1CC3-96FD-4025-88FC-63F8E829DCEE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Демонстрация личностного эколого-ориентированного стиля поведения; создание эмоционально-ценностной среды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0A8798-85B6-4D8E-A796-8D3A1C783D5C}" type="parTrans" cxnId="{9017BC44-FE4E-4FB1-8620-205C946CCCEE}">
      <dgm:prSet/>
      <dgm:spPr/>
      <dgm:t>
        <a:bodyPr/>
        <a:lstStyle/>
        <a:p>
          <a:endParaRPr lang="ru-RU"/>
        </a:p>
      </dgm:t>
    </dgm:pt>
    <dgm:pt modelId="{CBB31185-3CA9-48E9-8F1B-4A71B3A4E8B4}" type="sibTrans" cxnId="{9017BC44-FE4E-4FB1-8620-205C946CCCEE}">
      <dgm:prSet/>
      <dgm:spPr/>
      <dgm:t>
        <a:bodyPr/>
        <a:lstStyle/>
        <a:p>
          <a:endParaRPr lang="ru-RU"/>
        </a:p>
      </dgm:t>
    </dgm:pt>
    <dgm:pt modelId="{1C23FE76-E338-45C0-A346-8F3F35290511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Реализация учебно-воспитательного потенциала всех предметов в формировании экологической культуры школьников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7DB24A-0151-40E5-8431-6C7613B8E4EE}" type="parTrans" cxnId="{76DE5913-C37B-4CA3-B6EC-8CAD534D1636}">
      <dgm:prSet/>
      <dgm:spPr/>
      <dgm:t>
        <a:bodyPr/>
        <a:lstStyle/>
        <a:p>
          <a:endParaRPr lang="ru-RU"/>
        </a:p>
      </dgm:t>
    </dgm:pt>
    <dgm:pt modelId="{5635F5A4-B8E2-4874-B652-C084A6130D8E}" type="sibTrans" cxnId="{76DE5913-C37B-4CA3-B6EC-8CAD534D1636}">
      <dgm:prSet/>
      <dgm:spPr/>
      <dgm:t>
        <a:bodyPr/>
        <a:lstStyle/>
        <a:p>
          <a:endParaRPr lang="ru-RU"/>
        </a:p>
      </dgm:t>
    </dgm:pt>
    <dgm:pt modelId="{0568A87F-2DD6-4A11-A653-CC122A5BC61D}" type="pres">
      <dgm:prSet presAssocID="{A7A89C16-C610-4A99-BAF7-1EEB2C88F08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B01FEC-D433-457F-B194-0133610A5C38}" type="pres">
      <dgm:prSet presAssocID="{BEBCB4E6-C042-4947-B506-27DC44CA328F}" presName="parentText" presStyleLbl="node1" presStyleIdx="0" presStyleCnt="4" custScaleY="1045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914B6-A1E5-4C86-A734-1BB10AB41C6E}" type="pres">
      <dgm:prSet presAssocID="{A621B8D6-AFB2-4F8C-821E-43C08C686FDB}" presName="spacer" presStyleCnt="0"/>
      <dgm:spPr/>
      <dgm:t>
        <a:bodyPr/>
        <a:lstStyle/>
        <a:p>
          <a:endParaRPr lang="ru-RU"/>
        </a:p>
      </dgm:t>
    </dgm:pt>
    <dgm:pt modelId="{553BEF18-2D3A-41D8-8FC6-12F2CED20091}" type="pres">
      <dgm:prSet presAssocID="{5341F222-15C3-4B1E-A4DA-DC1F473FE66D}" presName="parentText" presStyleLbl="node1" presStyleIdx="1" presStyleCnt="4" custScaleY="817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E98E43-6D41-4804-919F-438CDD4BE334}" type="pres">
      <dgm:prSet presAssocID="{A8D2425E-2745-4C84-A090-2EB65A0CA779}" presName="spacer" presStyleCnt="0"/>
      <dgm:spPr/>
      <dgm:t>
        <a:bodyPr/>
        <a:lstStyle/>
        <a:p>
          <a:endParaRPr lang="ru-RU"/>
        </a:p>
      </dgm:t>
    </dgm:pt>
    <dgm:pt modelId="{19F84E16-BB57-41B2-9230-EDB8F1227173}" type="pres">
      <dgm:prSet presAssocID="{AC9B1CC3-96FD-4025-88FC-63F8E829DCEE}" presName="parentText" presStyleLbl="node1" presStyleIdx="2" presStyleCnt="4" custScaleY="817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825E41-4BA8-4B1C-954C-466FEE57C125}" type="pres">
      <dgm:prSet presAssocID="{CBB31185-3CA9-48E9-8F1B-4A71B3A4E8B4}" presName="spacer" presStyleCnt="0"/>
      <dgm:spPr/>
      <dgm:t>
        <a:bodyPr/>
        <a:lstStyle/>
        <a:p>
          <a:endParaRPr lang="ru-RU"/>
        </a:p>
      </dgm:t>
    </dgm:pt>
    <dgm:pt modelId="{D2670526-CDEB-4981-AB88-4CD34ADFE8C9}" type="pres">
      <dgm:prSet presAssocID="{1C23FE76-E338-45C0-A346-8F3F35290511}" presName="parentText" presStyleLbl="node1" presStyleIdx="3" presStyleCnt="4" custScaleY="817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3773F9-2D7F-4BB6-8D15-DB2B8A500023}" type="presOf" srcId="{AC9B1CC3-96FD-4025-88FC-63F8E829DCEE}" destId="{19F84E16-BB57-41B2-9230-EDB8F1227173}" srcOrd="0" destOrd="0" presId="urn:microsoft.com/office/officeart/2005/8/layout/vList2"/>
    <dgm:cxn modelId="{8A407294-51FF-4599-A3AA-710A01438642}" type="presOf" srcId="{5341F222-15C3-4B1E-A4DA-DC1F473FE66D}" destId="{553BEF18-2D3A-41D8-8FC6-12F2CED20091}" srcOrd="0" destOrd="0" presId="urn:microsoft.com/office/officeart/2005/8/layout/vList2"/>
    <dgm:cxn modelId="{9017BC44-FE4E-4FB1-8620-205C946CCCEE}" srcId="{A7A89C16-C610-4A99-BAF7-1EEB2C88F085}" destId="{AC9B1CC3-96FD-4025-88FC-63F8E829DCEE}" srcOrd="2" destOrd="0" parTransId="{FD0A8798-85B6-4D8E-A796-8D3A1C783D5C}" sibTransId="{CBB31185-3CA9-48E9-8F1B-4A71B3A4E8B4}"/>
    <dgm:cxn modelId="{3A375377-DDF9-4C0B-9188-DAAE11735482}" type="presOf" srcId="{BEBCB4E6-C042-4947-B506-27DC44CA328F}" destId="{BBB01FEC-D433-457F-B194-0133610A5C38}" srcOrd="0" destOrd="0" presId="urn:microsoft.com/office/officeart/2005/8/layout/vList2"/>
    <dgm:cxn modelId="{4E37B89A-59F3-49E6-BBA9-7099065ECC27}" srcId="{A7A89C16-C610-4A99-BAF7-1EEB2C88F085}" destId="{5341F222-15C3-4B1E-A4DA-DC1F473FE66D}" srcOrd="1" destOrd="0" parTransId="{6A348B52-9542-40C8-BCFE-4DB715032186}" sibTransId="{A8D2425E-2745-4C84-A090-2EB65A0CA779}"/>
    <dgm:cxn modelId="{11B1F22F-21B7-43DD-8A27-C851A8C527D2}" type="presOf" srcId="{1C23FE76-E338-45C0-A346-8F3F35290511}" destId="{D2670526-CDEB-4981-AB88-4CD34ADFE8C9}" srcOrd="0" destOrd="0" presId="urn:microsoft.com/office/officeart/2005/8/layout/vList2"/>
    <dgm:cxn modelId="{76DE5913-C37B-4CA3-B6EC-8CAD534D1636}" srcId="{A7A89C16-C610-4A99-BAF7-1EEB2C88F085}" destId="{1C23FE76-E338-45C0-A346-8F3F35290511}" srcOrd="3" destOrd="0" parTransId="{3C7DB24A-0151-40E5-8431-6C7613B8E4EE}" sibTransId="{5635F5A4-B8E2-4874-B652-C084A6130D8E}"/>
    <dgm:cxn modelId="{0F02ED6A-3D23-4990-8C58-D2ED15FA8D94}" srcId="{A7A89C16-C610-4A99-BAF7-1EEB2C88F085}" destId="{BEBCB4E6-C042-4947-B506-27DC44CA328F}" srcOrd="0" destOrd="0" parTransId="{1CC9EA22-A070-467F-8279-CC9D232575A0}" sibTransId="{A621B8D6-AFB2-4F8C-821E-43C08C686FDB}"/>
    <dgm:cxn modelId="{28467746-5A7D-460F-9103-A366FF237617}" type="presOf" srcId="{A7A89C16-C610-4A99-BAF7-1EEB2C88F085}" destId="{0568A87F-2DD6-4A11-A653-CC122A5BC61D}" srcOrd="0" destOrd="0" presId="urn:microsoft.com/office/officeart/2005/8/layout/vList2"/>
    <dgm:cxn modelId="{0C8EDA37-E2A4-4D9B-BF04-DDE071D657E5}" type="presParOf" srcId="{0568A87F-2DD6-4A11-A653-CC122A5BC61D}" destId="{BBB01FEC-D433-457F-B194-0133610A5C38}" srcOrd="0" destOrd="0" presId="urn:microsoft.com/office/officeart/2005/8/layout/vList2"/>
    <dgm:cxn modelId="{2E63B357-6FE3-42F6-83D5-BBC17BEDE364}" type="presParOf" srcId="{0568A87F-2DD6-4A11-A653-CC122A5BC61D}" destId="{0C4914B6-A1E5-4C86-A734-1BB10AB41C6E}" srcOrd="1" destOrd="0" presId="urn:microsoft.com/office/officeart/2005/8/layout/vList2"/>
    <dgm:cxn modelId="{634AB64B-9BB2-4BD8-9D90-62AC724277A8}" type="presParOf" srcId="{0568A87F-2DD6-4A11-A653-CC122A5BC61D}" destId="{553BEF18-2D3A-41D8-8FC6-12F2CED20091}" srcOrd="2" destOrd="0" presId="urn:microsoft.com/office/officeart/2005/8/layout/vList2"/>
    <dgm:cxn modelId="{F3670948-A6E0-48B5-8583-AD1D49404310}" type="presParOf" srcId="{0568A87F-2DD6-4A11-A653-CC122A5BC61D}" destId="{C8E98E43-6D41-4804-919F-438CDD4BE334}" srcOrd="3" destOrd="0" presId="urn:microsoft.com/office/officeart/2005/8/layout/vList2"/>
    <dgm:cxn modelId="{45734F3A-9EF7-4484-8808-AD9C677E4199}" type="presParOf" srcId="{0568A87F-2DD6-4A11-A653-CC122A5BC61D}" destId="{19F84E16-BB57-41B2-9230-EDB8F1227173}" srcOrd="4" destOrd="0" presId="urn:microsoft.com/office/officeart/2005/8/layout/vList2"/>
    <dgm:cxn modelId="{3915EA3D-1C80-420A-871C-8FC2F32B964C}" type="presParOf" srcId="{0568A87F-2DD6-4A11-A653-CC122A5BC61D}" destId="{D9825E41-4BA8-4B1C-954C-466FEE57C125}" srcOrd="5" destOrd="0" presId="urn:microsoft.com/office/officeart/2005/8/layout/vList2"/>
    <dgm:cxn modelId="{B4627125-8BE8-4CDB-B202-6C145EB7DCFF}" type="presParOf" srcId="{0568A87F-2DD6-4A11-A653-CC122A5BC61D}" destId="{D2670526-CDEB-4981-AB88-4CD34ADFE8C9}" srcOrd="6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5912C4-A571-4B5B-8804-27E350E6994F}">
      <dsp:nvSpPr>
        <dsp:cNvPr id="0" name=""/>
        <dsp:cNvSpPr/>
      </dsp:nvSpPr>
      <dsp:spPr>
        <a:xfrm>
          <a:off x="0" y="4381"/>
          <a:ext cx="7560840" cy="19677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Объект исследования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– экологическое воспитание младших школьников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6060" y="100441"/>
        <a:ext cx="7368720" cy="1775673"/>
      </dsp:txXfrm>
    </dsp:sp>
    <dsp:sp modelId="{D10CB152-7865-4A72-B82D-EDD16CEF84A2}">
      <dsp:nvSpPr>
        <dsp:cNvPr id="0" name=""/>
        <dsp:cNvSpPr/>
      </dsp:nvSpPr>
      <dsp:spPr>
        <a:xfrm>
          <a:off x="0" y="2159375"/>
          <a:ext cx="7560840" cy="19677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Предмет исследования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– методы и приемы работы учителя по экологическому воспитанию младших школьников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6060" y="2255435"/>
        <a:ext cx="7368720" cy="1775673"/>
      </dsp:txXfrm>
    </dsp:sp>
    <dsp:sp modelId="{08283BA4-C6C0-4C69-B8DC-BCCF21956DE9}">
      <dsp:nvSpPr>
        <dsp:cNvPr id="0" name=""/>
        <dsp:cNvSpPr/>
      </dsp:nvSpPr>
      <dsp:spPr>
        <a:xfrm>
          <a:off x="0" y="4314368"/>
          <a:ext cx="7560840" cy="19677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Гипотеза исследования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: экологическое воспитание младших школьников будет эффективным, если осуществлять взаимосвязь учебной и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внеучебной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работы по экологическому воспитанию учащихся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6060" y="4410428"/>
        <a:ext cx="7368720" cy="17756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E7B2AD-9267-4AB3-A94D-094B9A237C4C}">
      <dsp:nvSpPr>
        <dsp:cNvPr id="0" name=""/>
        <dsp:cNvSpPr/>
      </dsp:nvSpPr>
      <dsp:spPr>
        <a:xfrm>
          <a:off x="0" y="416564"/>
          <a:ext cx="7467600" cy="12548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Цель исследования: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определить пути формирование экологического воспитания детей младшего школьного возраста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256" y="477820"/>
        <a:ext cx="7345088" cy="1132313"/>
      </dsp:txXfrm>
    </dsp:sp>
    <dsp:sp modelId="{0848A318-946F-45ED-932D-F044E8981540}">
      <dsp:nvSpPr>
        <dsp:cNvPr id="0" name=""/>
        <dsp:cNvSpPr/>
      </dsp:nvSpPr>
      <dsp:spPr>
        <a:xfrm>
          <a:off x="0" y="1906782"/>
          <a:ext cx="7467600" cy="8329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Задачи исследования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661" y="1947443"/>
        <a:ext cx="7386278" cy="751618"/>
      </dsp:txXfrm>
    </dsp:sp>
    <dsp:sp modelId="{9D54408B-CCD7-4795-BB5D-4C41969727E1}">
      <dsp:nvSpPr>
        <dsp:cNvPr id="0" name=""/>
        <dsp:cNvSpPr/>
      </dsp:nvSpPr>
      <dsp:spPr>
        <a:xfrm>
          <a:off x="0" y="2764084"/>
          <a:ext cx="7467600" cy="29600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096" tIns="25400" rIns="142240" bIns="254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рассмотреть понятие экологического воспитания младших школьников;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выявить основные способы и средства экологического воспитания в младшем школьном возрасте;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проанализировать развитие направлений экологического воспитания школьников в образовательной организации;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провести диагностику уровня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экологической воспитанности младших школьников;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провести педагогическую работу по дальнейшему формированию экологической воспитанности обучающихся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764084"/>
        <a:ext cx="7467600" cy="29600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653F5B-1CF5-48DA-B336-1B5A3925D8DC}">
      <dsp:nvSpPr>
        <dsp:cNvPr id="0" name=""/>
        <dsp:cNvSpPr/>
      </dsp:nvSpPr>
      <dsp:spPr>
        <a:xfrm>
          <a:off x="-432822" y="709851"/>
          <a:ext cx="3462590" cy="346259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1268D7-2176-4324-A89C-5A2C76EDED49}">
      <dsp:nvSpPr>
        <dsp:cNvPr id="0" name=""/>
        <dsp:cNvSpPr/>
      </dsp:nvSpPr>
      <dsp:spPr>
        <a:xfrm>
          <a:off x="357205" y="83711"/>
          <a:ext cx="5770978" cy="4572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Экологическое воспитание – формирование у человека сознательного восприятия окружающей природной среды, убежденности в необходимости бережного отношения к природе, разумного использования ее богатств, естественных ресурсов.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7205" y="83711"/>
        <a:ext cx="5770978" cy="2171702"/>
      </dsp:txXfrm>
    </dsp:sp>
    <dsp:sp modelId="{87D65FA7-541A-4F5D-816B-3E09E2316297}">
      <dsp:nvSpPr>
        <dsp:cNvPr id="0" name=""/>
        <dsp:cNvSpPr/>
      </dsp:nvSpPr>
      <dsp:spPr>
        <a:xfrm>
          <a:off x="476107" y="2354582"/>
          <a:ext cx="1644730" cy="164473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847366-16A8-47BD-9785-6E79818C271E}">
      <dsp:nvSpPr>
        <dsp:cNvPr id="0" name=""/>
        <dsp:cNvSpPr/>
      </dsp:nvSpPr>
      <dsp:spPr>
        <a:xfrm>
          <a:off x="881708" y="1941105"/>
          <a:ext cx="4889275" cy="27140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Экологическое образование – это непрерывный процесс обучения, самообразования, накопления опыта и развития личности, направленный на формирование ценностных ориентаций, норм поведения и получение специальных знаний по охране окружающей природной среды и природопользованию, реализуемых в экологически грамотной деятельности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881708" y="1941105"/>
        <a:ext cx="4889275" cy="27140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ED50CD-D7ED-44D1-86BE-DAB6BEEA746F}">
      <dsp:nvSpPr>
        <dsp:cNvPr id="0" name=""/>
        <dsp:cNvSpPr/>
      </dsp:nvSpPr>
      <dsp:spPr>
        <a:xfrm>
          <a:off x="567838" y="0"/>
          <a:ext cx="6435506" cy="538293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D01CAE-7B63-4B6D-9553-02C72A695612}">
      <dsp:nvSpPr>
        <dsp:cNvPr id="0" name=""/>
        <dsp:cNvSpPr/>
      </dsp:nvSpPr>
      <dsp:spPr>
        <a:xfrm>
          <a:off x="156222" y="357189"/>
          <a:ext cx="2359091" cy="4668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Первый уровень - любование природой, умение посредством слова выражать свое отношение к наиболее ярким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и необычным явлениям природы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1383" y="472350"/>
        <a:ext cx="2128769" cy="4438228"/>
      </dsp:txXfrm>
    </dsp:sp>
    <dsp:sp modelId="{F2543C9B-000D-42C9-B39E-AB335F10862F}">
      <dsp:nvSpPr>
        <dsp:cNvPr id="0" name=""/>
        <dsp:cNvSpPr/>
      </dsp:nvSpPr>
      <dsp:spPr>
        <a:xfrm>
          <a:off x="2807736" y="357189"/>
          <a:ext cx="1955710" cy="4668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Второй уровень  - наблюдение, переживание </a:t>
          </a:r>
        </a:p>
        <a:p>
          <a:pPr lvl="0" algn="ctr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и осмысление увиденного</a:t>
          </a:r>
        </a:p>
        <a:p>
          <a:pPr lvl="0" algn="ctr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и услышанного</a:t>
          </a:r>
        </a:p>
        <a:p>
          <a:pPr lvl="0" algn="ctr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в природе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03206" y="452659"/>
        <a:ext cx="1764770" cy="4477610"/>
      </dsp:txXfrm>
    </dsp:sp>
    <dsp:sp modelId="{769CE518-2F27-4BD9-A438-078A3FA653FB}">
      <dsp:nvSpPr>
        <dsp:cNvPr id="0" name=""/>
        <dsp:cNvSpPr/>
      </dsp:nvSpPr>
      <dsp:spPr>
        <a:xfrm>
          <a:off x="5038406" y="382274"/>
          <a:ext cx="2359091" cy="4618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Третий уровень - осознание школьником и отражение в деятельности принципа рачительного отношения к природе, ее ресурсам, умение решать хозяйственно-экологические задачи без ущерба для окружающей среды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53567" y="497435"/>
        <a:ext cx="2128769" cy="43880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467B92-3AF9-462D-9DB4-DF67E0CBBD0D}">
      <dsp:nvSpPr>
        <dsp:cNvPr id="0" name=""/>
        <dsp:cNvSpPr/>
      </dsp:nvSpPr>
      <dsp:spPr>
        <a:xfrm>
          <a:off x="0" y="714"/>
          <a:ext cx="7643192" cy="12561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Соблюдение правил поведения в окружающей среде вошло в привычку: ребенок контролирует свои действия, соотнося их с окружающей обстановкой и возможными последствиями для тех или иных объектов окружающей среды;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22" y="62036"/>
        <a:ext cx="7520548" cy="1133552"/>
      </dsp:txXfrm>
    </dsp:sp>
    <dsp:sp modelId="{B018BCF8-920D-4CED-818B-87A5513C1CB6}">
      <dsp:nvSpPr>
        <dsp:cNvPr id="0" name=""/>
        <dsp:cNvSpPr/>
      </dsp:nvSpPr>
      <dsp:spPr>
        <a:xfrm>
          <a:off x="0" y="1271226"/>
          <a:ext cx="7643192" cy="12561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Выражена потребность в заботе о тех или иных представителях растительного и животного мира</a:t>
          </a:r>
          <a:r>
            <a:rPr lang="ru-RU" sz="500" kern="1200" dirty="0" smtClean="0"/>
            <a:t>;</a:t>
          </a:r>
          <a:endParaRPr lang="ru-RU" sz="500" kern="1200" dirty="0"/>
        </a:p>
      </dsp:txBody>
      <dsp:txXfrm>
        <a:off x="61322" y="1332548"/>
        <a:ext cx="7520548" cy="1133552"/>
      </dsp:txXfrm>
    </dsp:sp>
    <dsp:sp modelId="{71F87293-D8AC-4467-9544-28E54B861611}">
      <dsp:nvSpPr>
        <dsp:cNvPr id="0" name=""/>
        <dsp:cNvSpPr/>
      </dsp:nvSpPr>
      <dsp:spPr>
        <a:xfrm>
          <a:off x="0" y="2541737"/>
          <a:ext cx="7643192" cy="12561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Ребенок способен самостоятельно выбирать объекты своей экологической деятельности</a:t>
          </a:r>
          <a:r>
            <a:rPr lang="ru-RU" sz="500" kern="1200" dirty="0" smtClean="0"/>
            <a:t>;</a:t>
          </a:r>
          <a:endParaRPr lang="ru-RU" sz="500" kern="1200" dirty="0"/>
        </a:p>
      </dsp:txBody>
      <dsp:txXfrm>
        <a:off x="61322" y="2603059"/>
        <a:ext cx="7520548" cy="1133552"/>
      </dsp:txXfrm>
    </dsp:sp>
    <dsp:sp modelId="{DF0CDF66-EC22-40BC-9165-1F2C796930CE}">
      <dsp:nvSpPr>
        <dsp:cNvPr id="0" name=""/>
        <dsp:cNvSpPr/>
      </dsp:nvSpPr>
      <dsp:spPr>
        <a:xfrm>
          <a:off x="0" y="3812249"/>
          <a:ext cx="7643192" cy="12561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Доброта, отзывчивость и любовь к окружающим людям, природе сопровождается готовностью ребенка оказать помощь нуждающимся в ней.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22" y="3873571"/>
        <a:ext cx="7520548" cy="11335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4B9B4-BBA9-4D22-86FB-52FF40E33E87}">
      <dsp:nvSpPr>
        <dsp:cNvPr id="0" name=""/>
        <dsp:cNvSpPr/>
      </dsp:nvSpPr>
      <dsp:spPr>
        <a:xfrm>
          <a:off x="0" y="46029"/>
          <a:ext cx="7643192" cy="950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защите природной среды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6" y="92435"/>
        <a:ext cx="7550380" cy="857813"/>
      </dsp:txXfrm>
    </dsp:sp>
    <dsp:sp modelId="{3DE74FB6-0EDB-4174-8FD1-6606D2129060}">
      <dsp:nvSpPr>
        <dsp:cNvPr id="0" name=""/>
        <dsp:cNvSpPr/>
      </dsp:nvSpPr>
      <dsp:spPr>
        <a:xfrm>
          <a:off x="0" y="1068654"/>
          <a:ext cx="7643192" cy="950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предупреждению дурных поступков в природе и борьбе с ними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6" y="1115060"/>
        <a:ext cx="7550380" cy="857813"/>
      </dsp:txXfrm>
    </dsp:sp>
    <dsp:sp modelId="{EBC4299D-B8AE-40CB-80A8-676BD48002FF}">
      <dsp:nvSpPr>
        <dsp:cNvPr id="0" name=""/>
        <dsp:cNvSpPr/>
      </dsp:nvSpPr>
      <dsp:spPr>
        <a:xfrm>
          <a:off x="0" y="2091279"/>
          <a:ext cx="7643192" cy="950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улучшению природной 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среды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6" y="2137685"/>
        <a:ext cx="7550380" cy="857813"/>
      </dsp:txXfrm>
    </dsp:sp>
    <dsp:sp modelId="{C4B1EAC0-297E-4931-A57F-023D591E10E2}">
      <dsp:nvSpPr>
        <dsp:cNvPr id="0" name=""/>
        <dsp:cNvSpPr/>
      </dsp:nvSpPr>
      <dsp:spPr>
        <a:xfrm>
          <a:off x="0" y="3113904"/>
          <a:ext cx="7643192" cy="950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пропаганде и разъяснению идей охраны природы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6" y="3160310"/>
        <a:ext cx="7550380" cy="857813"/>
      </dsp:txXfrm>
    </dsp:sp>
    <dsp:sp modelId="{AAC6AE13-15C9-477E-A40F-D42208896241}">
      <dsp:nvSpPr>
        <dsp:cNvPr id="0" name=""/>
        <dsp:cNvSpPr/>
      </dsp:nvSpPr>
      <dsp:spPr>
        <a:xfrm>
          <a:off x="0" y="4136529"/>
          <a:ext cx="7643192" cy="950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 сохранению и использованию эстетических ценностей природы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6" y="4182935"/>
        <a:ext cx="7550380" cy="8578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8B1C4B-431B-4D9C-9D96-8816123C611A}">
      <dsp:nvSpPr>
        <dsp:cNvPr id="0" name=""/>
        <dsp:cNvSpPr/>
      </dsp:nvSpPr>
      <dsp:spPr>
        <a:xfrm>
          <a:off x="0" y="37476"/>
          <a:ext cx="6377135" cy="725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Экологическая беседа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1" y="72887"/>
        <a:ext cx="6306313" cy="654577"/>
      </dsp:txXfrm>
    </dsp:sp>
    <dsp:sp modelId="{D71B9B14-3B08-41DE-8928-BDEB5EAF966E}">
      <dsp:nvSpPr>
        <dsp:cNvPr id="0" name=""/>
        <dsp:cNvSpPr/>
      </dsp:nvSpPr>
      <dsp:spPr>
        <a:xfrm>
          <a:off x="0" y="852156"/>
          <a:ext cx="6377135" cy="725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Экологические чтения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1" y="887567"/>
        <a:ext cx="6306313" cy="654577"/>
      </dsp:txXfrm>
    </dsp:sp>
    <dsp:sp modelId="{4720A011-8DC0-4026-8801-85296B7814E2}">
      <dsp:nvSpPr>
        <dsp:cNvPr id="0" name=""/>
        <dsp:cNvSpPr/>
      </dsp:nvSpPr>
      <dsp:spPr>
        <a:xfrm>
          <a:off x="0" y="1666836"/>
          <a:ext cx="6377135" cy="725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Экологические игры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1" y="1702247"/>
        <a:ext cx="6306313" cy="654577"/>
      </dsp:txXfrm>
    </dsp:sp>
    <dsp:sp modelId="{3F8BA546-2064-4D77-AC00-FD194A760828}">
      <dsp:nvSpPr>
        <dsp:cNvPr id="0" name=""/>
        <dsp:cNvSpPr/>
      </dsp:nvSpPr>
      <dsp:spPr>
        <a:xfrm>
          <a:off x="0" y="2481516"/>
          <a:ext cx="6377135" cy="725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Часы творчества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1" y="2516927"/>
        <a:ext cx="6306313" cy="654577"/>
      </dsp:txXfrm>
    </dsp:sp>
    <dsp:sp modelId="{9D7A4E94-00DF-45AE-944F-C641F4FAE90E}">
      <dsp:nvSpPr>
        <dsp:cNvPr id="0" name=""/>
        <dsp:cNvSpPr/>
      </dsp:nvSpPr>
      <dsp:spPr>
        <a:xfrm>
          <a:off x="0" y="3296196"/>
          <a:ext cx="6377135" cy="725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Загадки природы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1" y="3331607"/>
        <a:ext cx="6306313" cy="654577"/>
      </dsp:txXfrm>
    </dsp:sp>
    <dsp:sp modelId="{0E455204-AEB7-464C-A832-86FD913742C8}">
      <dsp:nvSpPr>
        <dsp:cNvPr id="0" name=""/>
        <dsp:cNvSpPr/>
      </dsp:nvSpPr>
      <dsp:spPr>
        <a:xfrm>
          <a:off x="0" y="4110876"/>
          <a:ext cx="6377135" cy="725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Природоохранные акции</a:t>
          </a:r>
          <a:endParaRPr lang="ru-RU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1" y="4146287"/>
        <a:ext cx="6306313" cy="65457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182772-D06A-4969-994A-D5B94167C6EA}">
      <dsp:nvSpPr>
        <dsp:cNvPr id="0" name=""/>
        <dsp:cNvSpPr/>
      </dsp:nvSpPr>
      <dsp:spPr>
        <a:xfrm>
          <a:off x="0" y="132"/>
          <a:ext cx="5441031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Наблюдение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553" y="36685"/>
        <a:ext cx="5367925" cy="675694"/>
      </dsp:txXfrm>
    </dsp:sp>
    <dsp:sp modelId="{C5B0CB35-346E-4E88-9E32-A43F44104FBC}">
      <dsp:nvSpPr>
        <dsp:cNvPr id="0" name=""/>
        <dsp:cNvSpPr/>
      </dsp:nvSpPr>
      <dsp:spPr>
        <a:xfrm>
          <a:off x="0" y="851741"/>
          <a:ext cx="5441031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Беседа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553" y="888294"/>
        <a:ext cx="5367925" cy="675694"/>
      </dsp:txXfrm>
    </dsp:sp>
    <dsp:sp modelId="{451BBC4A-4592-4B49-B7AE-D5475D656252}">
      <dsp:nvSpPr>
        <dsp:cNvPr id="0" name=""/>
        <dsp:cNvSpPr/>
      </dsp:nvSpPr>
      <dsp:spPr>
        <a:xfrm>
          <a:off x="0" y="1728132"/>
          <a:ext cx="5441031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Опрос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553" y="1764685"/>
        <a:ext cx="5367925" cy="675694"/>
      </dsp:txXfrm>
    </dsp:sp>
    <dsp:sp modelId="{B1D03A84-7538-414C-9444-BDF5948308DF}">
      <dsp:nvSpPr>
        <dsp:cNvPr id="0" name=""/>
        <dsp:cNvSpPr/>
      </dsp:nvSpPr>
      <dsp:spPr>
        <a:xfrm>
          <a:off x="0" y="2592132"/>
          <a:ext cx="5441031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Анализ документации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553" y="2628685"/>
        <a:ext cx="5367925" cy="675694"/>
      </dsp:txXfrm>
    </dsp:sp>
    <dsp:sp modelId="{84538417-8362-48B9-9469-7F58864414D6}">
      <dsp:nvSpPr>
        <dsp:cNvPr id="0" name=""/>
        <dsp:cNvSpPr/>
      </dsp:nvSpPr>
      <dsp:spPr>
        <a:xfrm>
          <a:off x="0" y="3456132"/>
          <a:ext cx="5441031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Моделирование ситуаций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553" y="3492685"/>
        <a:ext cx="5367925" cy="67569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983802-86A2-41D6-96C7-757603B3D3A4}">
      <dsp:nvSpPr>
        <dsp:cNvPr id="0" name=""/>
        <dsp:cNvSpPr/>
      </dsp:nvSpPr>
      <dsp:spPr>
        <a:xfrm>
          <a:off x="-291131" y="0"/>
          <a:ext cx="8585495" cy="54006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DA2F79F-7F7C-42C7-B1D4-8BC30F424703}">
      <dsp:nvSpPr>
        <dsp:cNvPr id="0" name=""/>
        <dsp:cNvSpPr/>
      </dsp:nvSpPr>
      <dsp:spPr>
        <a:xfrm>
          <a:off x="3364655" y="655853"/>
          <a:ext cx="4784310" cy="72970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Что такое природа?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00276" y="691474"/>
        <a:ext cx="4713068" cy="658458"/>
      </dsp:txXfrm>
    </dsp:sp>
    <dsp:sp modelId="{7D6D1DB0-2318-4CC3-956A-3CAE22A82A23}">
      <dsp:nvSpPr>
        <dsp:cNvPr id="0" name=""/>
        <dsp:cNvSpPr/>
      </dsp:nvSpPr>
      <dsp:spPr>
        <a:xfrm>
          <a:off x="3383892" y="1335932"/>
          <a:ext cx="4745836" cy="629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Что природа дает человеку?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14630" y="1366670"/>
        <a:ext cx="4684360" cy="568196"/>
      </dsp:txXfrm>
    </dsp:sp>
    <dsp:sp modelId="{4BA0519B-E089-4769-ADC4-AC2212D52E1B}">
      <dsp:nvSpPr>
        <dsp:cNvPr id="0" name=""/>
        <dsp:cNvSpPr/>
      </dsp:nvSpPr>
      <dsp:spPr>
        <a:xfrm>
          <a:off x="3383892" y="1944526"/>
          <a:ext cx="4745836" cy="57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Знаете ли вы охраняемые растения нашей местности?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11845" y="1972479"/>
        <a:ext cx="4689930" cy="516711"/>
      </dsp:txXfrm>
    </dsp:sp>
    <dsp:sp modelId="{29955948-1C7A-4FCC-8042-7F362D0E9A43}">
      <dsp:nvSpPr>
        <dsp:cNvPr id="0" name=""/>
        <dsp:cNvSpPr/>
      </dsp:nvSpPr>
      <dsp:spPr>
        <a:xfrm>
          <a:off x="3383892" y="2539459"/>
          <a:ext cx="4745836" cy="54563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Какие животные занесены в Красную книгу нашей страны?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10528" y="2566095"/>
        <a:ext cx="4692564" cy="492366"/>
      </dsp:txXfrm>
    </dsp:sp>
    <dsp:sp modelId="{5E034711-E9E4-43F2-83CD-912809363379}">
      <dsp:nvSpPr>
        <dsp:cNvPr id="0" name=""/>
        <dsp:cNvSpPr/>
      </dsp:nvSpPr>
      <dsp:spPr>
        <a:xfrm>
          <a:off x="3383892" y="3107414"/>
          <a:ext cx="4745836" cy="54563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Назовите лекарственные растения?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10528" y="3134050"/>
        <a:ext cx="4692564" cy="492366"/>
      </dsp:txXfrm>
    </dsp:sp>
    <dsp:sp modelId="{4A9D4DE9-2D77-42F7-86D5-F98BD0483337}">
      <dsp:nvSpPr>
        <dsp:cNvPr id="0" name=""/>
        <dsp:cNvSpPr/>
      </dsp:nvSpPr>
      <dsp:spPr>
        <a:xfrm>
          <a:off x="3383892" y="3675368"/>
          <a:ext cx="4745836" cy="54563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Как человек разрушает природу?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10528" y="3702004"/>
        <a:ext cx="4692564" cy="492366"/>
      </dsp:txXfrm>
    </dsp:sp>
    <dsp:sp modelId="{06FA5134-6AF1-4E2D-90F1-D838960A96E0}">
      <dsp:nvSpPr>
        <dsp:cNvPr id="0" name=""/>
        <dsp:cNvSpPr/>
      </dsp:nvSpPr>
      <dsp:spPr>
        <a:xfrm>
          <a:off x="3383892" y="4243323"/>
          <a:ext cx="4745836" cy="59443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Что могут сделать дети для охраны природы?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12910" y="4272341"/>
        <a:ext cx="4687800" cy="5364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EC05F-CA30-477E-8165-ACDA02B3BCEB}">
      <dsp:nvSpPr>
        <dsp:cNvPr id="0" name=""/>
        <dsp:cNvSpPr/>
      </dsp:nvSpPr>
      <dsp:spPr>
        <a:xfrm>
          <a:off x="0" y="2031"/>
          <a:ext cx="7467600" cy="1207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уважительного отношения к семье, к России, её природе и культуре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922" y="60953"/>
        <a:ext cx="7349756" cy="1089189"/>
      </dsp:txXfrm>
    </dsp:sp>
    <dsp:sp modelId="{EA670B9B-80F1-4350-AC9D-060327C05272}">
      <dsp:nvSpPr>
        <dsp:cNvPr id="0" name=""/>
        <dsp:cNvSpPr/>
      </dsp:nvSpPr>
      <dsp:spPr>
        <a:xfrm>
          <a:off x="0" y="1222916"/>
          <a:ext cx="7467600" cy="1207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Осознание ребёнком ценности, целостности и многообразия окружающего мира, своего места в нём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922" y="1281838"/>
        <a:ext cx="7349756" cy="1089189"/>
      </dsp:txXfrm>
    </dsp:sp>
    <dsp:sp modelId="{986EB469-380E-47EF-9A14-B295CB2A84A6}">
      <dsp:nvSpPr>
        <dsp:cNvPr id="0" name=""/>
        <dsp:cNvSpPr/>
      </dsp:nvSpPr>
      <dsp:spPr>
        <a:xfrm>
          <a:off x="0" y="2443801"/>
          <a:ext cx="7467600" cy="1207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модели безопасного поведения в условиях повседневной жизни и в различных опасных и чрезвычайных ситуациях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922" y="2502723"/>
        <a:ext cx="7349756" cy="1089189"/>
      </dsp:txXfrm>
    </dsp:sp>
    <dsp:sp modelId="{229EB4EF-6358-4EC7-B69F-131FF6CB1A62}">
      <dsp:nvSpPr>
        <dsp:cNvPr id="0" name=""/>
        <dsp:cNvSpPr/>
      </dsp:nvSpPr>
      <dsp:spPr>
        <a:xfrm>
          <a:off x="0" y="3664687"/>
          <a:ext cx="7467600" cy="12070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психологической культуры и компетенции для обеспечения эффективного и безопасного взаимодействия в социуме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922" y="3723609"/>
        <a:ext cx="7349756" cy="108918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5F114E-D207-426C-8E97-8958F8DD13FB}">
      <dsp:nvSpPr>
        <dsp:cNvPr id="0" name=""/>
        <dsp:cNvSpPr/>
      </dsp:nvSpPr>
      <dsp:spPr>
        <a:xfrm>
          <a:off x="0" y="25213"/>
          <a:ext cx="6521152" cy="14829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Уроки по предмету Окружающий мир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393" y="97606"/>
        <a:ext cx="6376366" cy="1338188"/>
      </dsp:txXfrm>
    </dsp:sp>
    <dsp:sp modelId="{1DA044C6-2168-4EEE-B8B4-D617E4AF10DE}">
      <dsp:nvSpPr>
        <dsp:cNvPr id="0" name=""/>
        <dsp:cNvSpPr/>
      </dsp:nvSpPr>
      <dsp:spPr>
        <a:xfrm>
          <a:off x="0" y="1695388"/>
          <a:ext cx="6521152" cy="14829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Внеурочные занятия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393" y="1767781"/>
        <a:ext cx="6376366" cy="1338188"/>
      </dsp:txXfrm>
    </dsp:sp>
    <dsp:sp modelId="{E3F5AD88-E3E3-4819-BF2B-4CEEF41B6CF2}">
      <dsp:nvSpPr>
        <dsp:cNvPr id="0" name=""/>
        <dsp:cNvSpPr/>
      </dsp:nvSpPr>
      <dsp:spPr>
        <a:xfrm>
          <a:off x="0" y="3365563"/>
          <a:ext cx="6521152" cy="14829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экологической направленности в рамках воспитательной работы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393" y="3437956"/>
        <a:ext cx="6376366" cy="133818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F9F56-DDEE-49F8-A61C-7538D4511792}">
      <dsp:nvSpPr>
        <dsp:cNvPr id="0" name=""/>
        <dsp:cNvSpPr/>
      </dsp:nvSpPr>
      <dsp:spPr>
        <a:xfrm>
          <a:off x="0" y="226494"/>
          <a:ext cx="7931224" cy="649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января - день заповедников и национальных парков;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99" y="258193"/>
        <a:ext cx="7867826" cy="585952"/>
      </dsp:txXfrm>
    </dsp:sp>
    <dsp:sp modelId="{234B2992-042C-4555-A291-C5AD6A0D05B0}">
      <dsp:nvSpPr>
        <dsp:cNvPr id="0" name=""/>
        <dsp:cNvSpPr/>
      </dsp:nvSpPr>
      <dsp:spPr>
        <a:xfrm>
          <a:off x="0" y="890244"/>
          <a:ext cx="7931224" cy="649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19 февраля - Всемирный день защиты морских млекопитающих;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99" y="921943"/>
        <a:ext cx="7867826" cy="585952"/>
      </dsp:txXfrm>
    </dsp:sp>
    <dsp:sp modelId="{B0D9F910-25C0-4751-BE00-5FB80E2B0D43}">
      <dsp:nvSpPr>
        <dsp:cNvPr id="0" name=""/>
        <dsp:cNvSpPr/>
      </dsp:nvSpPr>
      <dsp:spPr>
        <a:xfrm>
          <a:off x="0" y="1553994"/>
          <a:ext cx="7931224" cy="649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 марта - День Земли;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99" y="1585693"/>
        <a:ext cx="7867826" cy="585952"/>
      </dsp:txXfrm>
    </dsp:sp>
    <dsp:sp modelId="{73F52241-2592-49AD-82E6-0F8D48481AC2}">
      <dsp:nvSpPr>
        <dsp:cNvPr id="0" name=""/>
        <dsp:cNvSpPr/>
      </dsp:nvSpPr>
      <dsp:spPr>
        <a:xfrm>
          <a:off x="0" y="2217744"/>
          <a:ext cx="7931224" cy="649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15 апреля - День экологических знаний;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99" y="2249443"/>
        <a:ext cx="7867826" cy="585952"/>
      </dsp:txXfrm>
    </dsp:sp>
    <dsp:sp modelId="{C792A163-6182-4F62-8E0A-8A4A1323C5B4}">
      <dsp:nvSpPr>
        <dsp:cNvPr id="0" name=""/>
        <dsp:cNvSpPr/>
      </dsp:nvSpPr>
      <dsp:spPr>
        <a:xfrm>
          <a:off x="0" y="2881494"/>
          <a:ext cx="7931224" cy="649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22 апреля - Международный день Земли;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99" y="2913193"/>
        <a:ext cx="7867826" cy="585952"/>
      </dsp:txXfrm>
    </dsp:sp>
    <dsp:sp modelId="{678061ED-2509-42A2-8D1D-0D6B8C2445DE}">
      <dsp:nvSpPr>
        <dsp:cNvPr id="0" name=""/>
        <dsp:cNvSpPr/>
      </dsp:nvSpPr>
      <dsp:spPr>
        <a:xfrm>
          <a:off x="0" y="3545244"/>
          <a:ext cx="7931224" cy="649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 июня - Всемирный день окружающей среды (День эколога).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99" y="3576943"/>
        <a:ext cx="7867826" cy="58595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1F0C46-9C3E-43E7-AEB1-33D0B343D3BD}">
      <dsp:nvSpPr>
        <dsp:cNvPr id="0" name=""/>
        <dsp:cNvSpPr/>
      </dsp:nvSpPr>
      <dsp:spPr>
        <a:xfrm>
          <a:off x="0" y="3833"/>
          <a:ext cx="5832648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Окружающий мир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041" y="35874"/>
        <a:ext cx="5768566" cy="592288"/>
      </dsp:txXfrm>
    </dsp:sp>
    <dsp:sp modelId="{16CCBF09-AD20-4EE7-815D-B61A0EF6545C}">
      <dsp:nvSpPr>
        <dsp:cNvPr id="0" name=""/>
        <dsp:cNvSpPr/>
      </dsp:nvSpPr>
      <dsp:spPr>
        <a:xfrm>
          <a:off x="0" y="755244"/>
          <a:ext cx="5832648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Русский язык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041" y="787285"/>
        <a:ext cx="5768566" cy="592288"/>
      </dsp:txXfrm>
    </dsp:sp>
    <dsp:sp modelId="{D50A86D9-15EB-4471-BFBC-6F24FD9ADCC7}">
      <dsp:nvSpPr>
        <dsp:cNvPr id="0" name=""/>
        <dsp:cNvSpPr/>
      </dsp:nvSpPr>
      <dsp:spPr>
        <a:xfrm>
          <a:off x="0" y="1506654"/>
          <a:ext cx="5832648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Литературное чтение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041" y="1538695"/>
        <a:ext cx="5768566" cy="592288"/>
      </dsp:txXfrm>
    </dsp:sp>
    <dsp:sp modelId="{56F4D0DA-505E-45D6-8B83-053F8A2AE66E}">
      <dsp:nvSpPr>
        <dsp:cNvPr id="0" name=""/>
        <dsp:cNvSpPr/>
      </dsp:nvSpPr>
      <dsp:spPr>
        <a:xfrm>
          <a:off x="0" y="2258064"/>
          <a:ext cx="5832648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Математика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041" y="2290105"/>
        <a:ext cx="5768566" cy="592288"/>
      </dsp:txXfrm>
    </dsp:sp>
    <dsp:sp modelId="{4E7442E5-9C68-4A4D-AF19-53267C282C4B}">
      <dsp:nvSpPr>
        <dsp:cNvPr id="0" name=""/>
        <dsp:cNvSpPr/>
      </dsp:nvSpPr>
      <dsp:spPr>
        <a:xfrm>
          <a:off x="0" y="3009474"/>
          <a:ext cx="5832648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Изобразительное искусство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041" y="3041515"/>
        <a:ext cx="5768566" cy="592288"/>
      </dsp:txXfrm>
    </dsp:sp>
    <dsp:sp modelId="{1E9FCB20-6ED3-4D0B-9902-46192979C950}">
      <dsp:nvSpPr>
        <dsp:cNvPr id="0" name=""/>
        <dsp:cNvSpPr/>
      </dsp:nvSpPr>
      <dsp:spPr>
        <a:xfrm>
          <a:off x="0" y="3760884"/>
          <a:ext cx="5832648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041" y="3792925"/>
        <a:ext cx="5768566" cy="59228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66575-DB1E-46DD-8375-8CC7B6A093F6}">
      <dsp:nvSpPr>
        <dsp:cNvPr id="0" name=""/>
        <dsp:cNvSpPr/>
      </dsp:nvSpPr>
      <dsp:spPr>
        <a:xfrm>
          <a:off x="0" y="227808"/>
          <a:ext cx="7457256" cy="737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Классный час: «Люби и береги природу»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82" y="263790"/>
        <a:ext cx="7385292" cy="665136"/>
      </dsp:txXfrm>
    </dsp:sp>
    <dsp:sp modelId="{E2E09511-C236-4BBB-99A7-1320823A0828}">
      <dsp:nvSpPr>
        <dsp:cNvPr id="0" name=""/>
        <dsp:cNvSpPr/>
      </dsp:nvSpPr>
      <dsp:spPr>
        <a:xfrm>
          <a:off x="0" y="979308"/>
          <a:ext cx="7457256" cy="737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Познавательная игра: «Бережное отношение к природе»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82" y="1015290"/>
        <a:ext cx="7385292" cy="66513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60F59F-1473-4B3A-ABA1-FFBB1FDBED25}">
      <dsp:nvSpPr>
        <dsp:cNvPr id="0" name=""/>
        <dsp:cNvSpPr/>
      </dsp:nvSpPr>
      <dsp:spPr>
        <a:xfrm>
          <a:off x="0" y="113"/>
          <a:ext cx="7457256" cy="4824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Игры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551" y="23664"/>
        <a:ext cx="7410154" cy="435340"/>
      </dsp:txXfrm>
    </dsp:sp>
    <dsp:sp modelId="{2DE3382E-35E3-4359-88E9-D9F3504E5100}">
      <dsp:nvSpPr>
        <dsp:cNvPr id="0" name=""/>
        <dsp:cNvSpPr/>
      </dsp:nvSpPr>
      <dsp:spPr>
        <a:xfrm>
          <a:off x="0" y="493158"/>
          <a:ext cx="7457256" cy="4824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Заочные и очные экскурсии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551" y="516709"/>
        <a:ext cx="7410154" cy="435340"/>
      </dsp:txXfrm>
    </dsp:sp>
    <dsp:sp modelId="{70EAC287-DC20-4FD6-AC6B-45A1655A37AC}">
      <dsp:nvSpPr>
        <dsp:cNvPr id="0" name=""/>
        <dsp:cNvSpPr/>
      </dsp:nvSpPr>
      <dsp:spPr>
        <a:xfrm>
          <a:off x="0" y="986204"/>
          <a:ext cx="7457256" cy="4824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Практические упражнения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551" y="1009755"/>
        <a:ext cx="7410154" cy="43534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01FEC-D433-457F-B194-0133610A5C38}">
      <dsp:nvSpPr>
        <dsp:cNvPr id="0" name=""/>
        <dsp:cNvSpPr/>
      </dsp:nvSpPr>
      <dsp:spPr>
        <a:xfrm>
          <a:off x="0" y="3194"/>
          <a:ext cx="7467600" cy="15021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Моделирование отношений, в которые ребенок может быть включен в процессе своей жизнедеятельности на основе приёмов нравственной активизации младших школьников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329" y="76523"/>
        <a:ext cx="7320942" cy="1355486"/>
      </dsp:txXfrm>
    </dsp:sp>
    <dsp:sp modelId="{553BEF18-2D3A-41D8-8FC6-12F2CED20091}">
      <dsp:nvSpPr>
        <dsp:cNvPr id="0" name=""/>
        <dsp:cNvSpPr/>
      </dsp:nvSpPr>
      <dsp:spPr>
        <a:xfrm>
          <a:off x="0" y="1512671"/>
          <a:ext cx="7467600" cy="11752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Активное использование в учебно-воспитательном процессе ситуационных заданий, позволяющих развивать мотивацию учащихся к пониманию окружающего мира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372" y="1570043"/>
        <a:ext cx="7352856" cy="1060517"/>
      </dsp:txXfrm>
    </dsp:sp>
    <dsp:sp modelId="{19F84E16-BB57-41B2-9230-EDB8F1227173}">
      <dsp:nvSpPr>
        <dsp:cNvPr id="0" name=""/>
        <dsp:cNvSpPr/>
      </dsp:nvSpPr>
      <dsp:spPr>
        <a:xfrm>
          <a:off x="0" y="2695264"/>
          <a:ext cx="7467600" cy="11752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Демонстрация личностного эколого-ориентированного стиля поведения; создание эмоционально-ценностной среды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372" y="2752636"/>
        <a:ext cx="7352856" cy="1060517"/>
      </dsp:txXfrm>
    </dsp:sp>
    <dsp:sp modelId="{D2670526-CDEB-4981-AB88-4CD34ADFE8C9}">
      <dsp:nvSpPr>
        <dsp:cNvPr id="0" name=""/>
        <dsp:cNvSpPr/>
      </dsp:nvSpPr>
      <dsp:spPr>
        <a:xfrm>
          <a:off x="0" y="3877857"/>
          <a:ext cx="7467600" cy="11752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Реализация учебно-воспитательного потенциала всех предметов в формировании экологической культуры школьников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372" y="3935229"/>
        <a:ext cx="7352856" cy="10605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14356"/>
            <a:ext cx="7704856" cy="257176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Деятельность учителя начальных классов по экологическому воспитанию младших школьников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528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3430983351"/>
              </p:ext>
            </p:extLst>
          </p:nvPr>
        </p:nvGraphicFramePr>
        <p:xfrm>
          <a:off x="500034" y="214290"/>
          <a:ext cx="7560840" cy="628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53773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846394298"/>
              </p:ext>
            </p:extLst>
          </p:nvPr>
        </p:nvGraphicFramePr>
        <p:xfrm>
          <a:off x="457200" y="260648"/>
          <a:ext cx="7467600" cy="6213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37741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Экология – это наука, которая изучает законы природы, взаимодействие живых организмов с окружающей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средой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3959016408"/>
              </p:ext>
            </p:extLst>
          </p:nvPr>
        </p:nvGraphicFramePr>
        <p:xfrm>
          <a:off x="500034" y="1643050"/>
          <a:ext cx="5770984" cy="4882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92" y="2780928"/>
            <a:ext cx="1714512" cy="2784147"/>
          </a:xfrm>
        </p:spPr>
      </p:pic>
    </p:spTree>
    <p:extLst>
      <p:ext uri="{BB962C8B-B14F-4D97-AF65-F5344CB8AC3E}">
        <p14:creationId xmlns="" xmlns:p14="http://schemas.microsoft.com/office/powerpoint/2010/main" val="167108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187220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Младший школьный возраст – один из этапов формирования личности человека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988840"/>
            <a:ext cx="6203032" cy="4176464"/>
          </a:xfrm>
        </p:spPr>
      </p:pic>
    </p:spTree>
    <p:extLst>
      <p:ext uri="{BB962C8B-B14F-4D97-AF65-F5344CB8AC3E}">
        <p14:creationId xmlns="" xmlns:p14="http://schemas.microsoft.com/office/powerpoint/2010/main" val="124521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67600" cy="85010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Уровни формирования экологической культуры по Цветковой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Л. И.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996938448"/>
              </p:ext>
            </p:extLst>
          </p:nvPr>
        </p:nvGraphicFramePr>
        <p:xfrm>
          <a:off x="457200" y="1214422"/>
          <a:ext cx="7571184" cy="5382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76181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14290"/>
            <a:ext cx="7992888" cy="107157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</a:t>
            </a:r>
            <a:r>
              <a:rPr lang="ru-RU" sz="32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экологической культуры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795544706"/>
              </p:ext>
            </p:extLst>
          </p:nvPr>
        </p:nvGraphicFramePr>
        <p:xfrm>
          <a:off x="357158" y="1643050"/>
          <a:ext cx="7643192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39348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деятельности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93243780"/>
              </p:ext>
            </p:extLst>
          </p:nvPr>
        </p:nvGraphicFramePr>
        <p:xfrm>
          <a:off x="457200" y="1340768"/>
          <a:ext cx="7643192" cy="5133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02059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экологического воспитания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4148435532"/>
              </p:ext>
            </p:extLst>
          </p:nvPr>
        </p:nvGraphicFramePr>
        <p:xfrm>
          <a:off x="1475656" y="1556792"/>
          <a:ext cx="6377136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50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108012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517589688"/>
              </p:ext>
            </p:extLst>
          </p:nvPr>
        </p:nvGraphicFramePr>
        <p:xfrm>
          <a:off x="1691680" y="1556792"/>
          <a:ext cx="5441032" cy="4205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84691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для опроса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2989806919"/>
              </p:ext>
            </p:extLst>
          </p:nvPr>
        </p:nvGraphicFramePr>
        <p:xfrm>
          <a:off x="457200" y="1196752"/>
          <a:ext cx="800323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0839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реализации содержания курса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2159438629"/>
              </p:ext>
            </p:extLst>
          </p:nvPr>
        </p:nvGraphicFramePr>
        <p:xfrm>
          <a:off x="457200" y="1600200"/>
          <a:ext cx="7467600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87779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 практики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942377908"/>
              </p:ext>
            </p:extLst>
          </p:nvPr>
        </p:nvGraphicFramePr>
        <p:xfrm>
          <a:off x="1403648" y="1600200"/>
          <a:ext cx="6521152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7003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4246486679"/>
              </p:ext>
            </p:extLst>
          </p:nvPr>
        </p:nvGraphicFramePr>
        <p:xfrm>
          <a:off x="457200" y="1600200"/>
          <a:ext cx="7931224" cy="4421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759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начальной школы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507693985"/>
              </p:ext>
            </p:extLst>
          </p:nvPr>
        </p:nvGraphicFramePr>
        <p:xfrm>
          <a:off x="1619672" y="1600200"/>
          <a:ext cx="5832648" cy="4421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65137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5409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организации внеурочных занятий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942377908"/>
              </p:ext>
            </p:extLst>
          </p:nvPr>
        </p:nvGraphicFramePr>
        <p:xfrm>
          <a:off x="1403648" y="1600200"/>
          <a:ext cx="6521152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7003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7166"/>
            <a:ext cx="7391400" cy="114300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рамках воспитательной работы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168305725"/>
              </p:ext>
            </p:extLst>
          </p:nvPr>
        </p:nvGraphicFramePr>
        <p:xfrm>
          <a:off x="639432" y="1785926"/>
          <a:ext cx="7457256" cy="4379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09600" y="4270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386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приёмы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942377908"/>
              </p:ext>
            </p:extLst>
          </p:nvPr>
        </p:nvGraphicFramePr>
        <p:xfrm>
          <a:off x="1403648" y="1600200"/>
          <a:ext cx="6521152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7003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7166"/>
            <a:ext cx="7391400" cy="71438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собрание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168305725"/>
              </p:ext>
            </p:extLst>
          </p:nvPr>
        </p:nvGraphicFramePr>
        <p:xfrm>
          <a:off x="785786" y="1500174"/>
          <a:ext cx="7457256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09600" y="4270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386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работы по формированию экологической культуры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942377908"/>
              </p:ext>
            </p:extLst>
          </p:nvPr>
        </p:nvGraphicFramePr>
        <p:xfrm>
          <a:off x="1403648" y="1600200"/>
          <a:ext cx="6521152" cy="487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7003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108012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517589688"/>
              </p:ext>
            </p:extLst>
          </p:nvPr>
        </p:nvGraphicFramePr>
        <p:xfrm>
          <a:off x="1691680" y="1556792"/>
          <a:ext cx="5441032" cy="4205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84691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формирования экологического воспитания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2492998868"/>
              </p:ext>
            </p:extLst>
          </p:nvPr>
        </p:nvGraphicFramePr>
        <p:xfrm>
          <a:off x="457200" y="1417638"/>
          <a:ext cx="7467600" cy="5056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08051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641</TotalTime>
  <Words>778</Words>
  <Application>Microsoft Office PowerPoint</Application>
  <PresentationFormat>Экран (4:3)</PresentationFormat>
  <Paragraphs>107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Эркер</vt:lpstr>
      <vt:lpstr>Деятельность учителя начальных классов по экологическому воспитанию младших школьников </vt:lpstr>
      <vt:lpstr>Слайд 2</vt:lpstr>
      <vt:lpstr>Слайд 3</vt:lpstr>
      <vt:lpstr>Экология – это наука, которая изучает законы природы, взаимодействие живых организмов с окружающей средой</vt:lpstr>
      <vt:lpstr>Младший школьный возраст – один из этапов формирования личности человека</vt:lpstr>
      <vt:lpstr>Уровни формирования экологической культуры по Цветковой Л. И.</vt:lpstr>
      <vt:lpstr>Показатели сформированности экологической культуры ребенка</vt:lpstr>
      <vt:lpstr>Виды деятельности</vt:lpstr>
      <vt:lpstr>Методы и приемы экологического воспитания</vt:lpstr>
      <vt:lpstr>Методы исследования</vt:lpstr>
      <vt:lpstr>Вопросы для опроса</vt:lpstr>
      <vt:lpstr>Основные задачи реализации содержания курса</vt:lpstr>
      <vt:lpstr>Работа в период практики</vt:lpstr>
      <vt:lpstr>Экологические праздники</vt:lpstr>
      <vt:lpstr>Учебные предметы начальной школы</vt:lpstr>
      <vt:lpstr>Формы организации внеурочных занятий</vt:lpstr>
      <vt:lpstr>Мероприятия в рамках воспитательной работы</vt:lpstr>
      <vt:lpstr>Методы и приёмы</vt:lpstr>
      <vt:lpstr>Родительское собрание</vt:lpstr>
      <vt:lpstr>Содержание работы по формированию экологической культуры</vt:lpstr>
      <vt:lpstr>Методы исследования</vt:lpstr>
      <vt:lpstr>Условия для формирования экологического воспитания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Деятельность учителя начальных классов по экологическому воспитанию младших школьников </dc:title>
  <cp:lastModifiedBy>spk-215</cp:lastModifiedBy>
  <cp:revision>43</cp:revision>
  <dcterms:modified xsi:type="dcterms:W3CDTF">2019-06-20T10:35:14Z</dcterms:modified>
</cp:coreProperties>
</file>