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73" r:id="rId3"/>
    <p:sldId id="257" r:id="rId4"/>
    <p:sldId id="286" r:id="rId5"/>
    <p:sldId id="278" r:id="rId6"/>
    <p:sldId id="285" r:id="rId7"/>
    <p:sldId id="274" r:id="rId8"/>
    <p:sldId id="287" r:id="rId9"/>
    <p:sldId id="261" r:id="rId10"/>
    <p:sldId id="260" r:id="rId11"/>
    <p:sldId id="267" r:id="rId12"/>
    <p:sldId id="281" r:id="rId13"/>
    <p:sldId id="265" r:id="rId14"/>
    <p:sldId id="283" r:id="rId15"/>
    <p:sldId id="259" r:id="rId16"/>
    <p:sldId id="282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0" autoAdjust="0"/>
    <p:restoredTop sz="94660"/>
  </p:normalViewPr>
  <p:slideViewPr>
    <p:cSldViewPr>
      <p:cViewPr varScale="1">
        <p:scale>
          <a:sx n="64" d="100"/>
          <a:sy n="64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9B8E62-C043-4EC0-A6C3-0F14FD095E88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A480E6-7173-4C87-BF87-A258125875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5770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A480E6-7173-4C87-BF87-A258125875F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6923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/>
              <a:t>МБДОУ </a:t>
            </a:r>
            <a:r>
              <a:rPr lang="ru-RU" sz="2800" b="1" i="1" dirty="0" err="1" smtClean="0"/>
              <a:t>Степновский</a:t>
            </a:r>
            <a:r>
              <a:rPr lang="ru-RU" sz="2800" b="1" i="1" dirty="0" smtClean="0"/>
              <a:t> детский сад «Колосок» филиал №1 «Карапуз»</a:t>
            </a:r>
            <a:endParaRPr lang="ru-RU" sz="2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«Многофункциональная ширма как элемент предметно-пространственной среды в группе»</a:t>
            </a:r>
            <a:endParaRPr lang="ru-RU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Цель: познакомить педагогов с многофункциональной ширмой для всестороннего  развития детей дошкольного возраста.</a:t>
            </a:r>
            <a:endParaRPr lang="ru-RU" sz="2800" b="1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</a:b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  <a:t/>
            </a:r>
            <a:b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</a:b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sz="2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/>
            </a:r>
            <a:br>
              <a:rPr lang="ru-RU" sz="2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</a:br>
            <a:endParaRPr lang="ru-RU" sz="2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628800"/>
            <a:ext cx="6840760" cy="4896544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введением Федерального государственного образовательного стандарта дошкольного образования (ФГОС ДО) вопрос организации развивающей предметно-пространственной среды в ДОУ на сегодняшний день является особо актуальным. Чтобы предметно-пространственная среда выступала как развивающая, подвижная и легко меняющаяся, я пришла к решению разработать и создать универсальную многофункциональную ширму для использования в игровой, театрализованной и познавательно-образовательной деятельности детей дошкольного возраста.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566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864399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/>
              <a:t>Многофункциональная  ширма помогает решать следующие задачи: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/>
              <a:t>  Предоставлять   детям  возможность  самостоятельно  менять </a:t>
            </a:r>
          </a:p>
          <a:p>
            <a:r>
              <a:rPr lang="ru-RU" sz="2000" i="1" dirty="0" smtClean="0"/>
              <a:t>игровую среду для обогащения игрового опыта;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/>
              <a:t> Развивать все  компоненты  детской  игры:  обогащение  игровых  действий, </a:t>
            </a:r>
          </a:p>
          <a:p>
            <a:r>
              <a:rPr lang="ru-RU" sz="2000" i="1" dirty="0" smtClean="0"/>
              <a:t>тематики и сюжетов игр, умение устанавливать ролевые отношения, вести </a:t>
            </a:r>
          </a:p>
          <a:p>
            <a:r>
              <a:rPr lang="ru-RU" sz="2000" i="1" dirty="0" smtClean="0"/>
              <a:t>ролевой диалог, создавать ролевую обстановку, действовать в реальной и </a:t>
            </a:r>
          </a:p>
          <a:p>
            <a:r>
              <a:rPr lang="ru-RU" sz="2000" i="1" dirty="0" smtClean="0"/>
              <a:t>воображаемой игровой ситуации;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/>
              <a:t>Способствовать развитию  мышления  ребенка,  стимулировать психические </a:t>
            </a:r>
          </a:p>
          <a:p>
            <a:r>
              <a:rPr lang="ru-RU" sz="2000" i="1" dirty="0" smtClean="0"/>
              <a:t>процессы  и развивать творческую  активность,  создавать  условия  для </a:t>
            </a:r>
          </a:p>
          <a:p>
            <a:r>
              <a:rPr lang="ru-RU" sz="2000" i="1" dirty="0" smtClean="0"/>
              <a:t>дальнейшего развития самостоятельной  театрализованной  и  сюжетно-ролевой игры, ролевого игрового поведения и взаимодействия с детьми;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/>
              <a:t> Воспитывать доброжелательные отношения между детьми в </a:t>
            </a:r>
            <a:r>
              <a:rPr lang="ru-RU" sz="2400" dirty="0" smtClean="0"/>
              <a:t>игре.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Характеристика ширм</a:t>
            </a:r>
            <a:endParaRPr lang="ru-RU" b="1" i="1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dirty="0" err="1" smtClean="0"/>
              <a:t>Трансформируемость</a:t>
            </a:r>
            <a:r>
              <a:rPr lang="ru-RU" b="1" i="1" dirty="0" smtClean="0"/>
              <a:t> - возможность изменений предметно-пространственной среды в зависимости от образовательной ситуации, в том числе от меняющихся интересов детей.</a:t>
            </a:r>
            <a:br>
              <a:rPr lang="ru-RU" b="1" i="1" dirty="0" smtClean="0"/>
            </a:br>
            <a:r>
              <a:rPr lang="ru-RU" b="1" i="1" dirty="0" smtClean="0"/>
              <a:t>Безопасность – соответствует всем элементам и требованиям по обеспечению </a:t>
            </a:r>
            <a:r>
              <a:rPr lang="ru-RU" b="1" i="1" dirty="0" err="1" smtClean="0"/>
              <a:t>надѐжности </a:t>
            </a:r>
            <a:r>
              <a:rPr lang="ru-RU" b="1" i="1" dirty="0" smtClean="0"/>
              <a:t>и безопасности их использования.</a:t>
            </a:r>
            <a:br>
              <a:rPr lang="ru-RU" b="1" i="1" dirty="0" smtClean="0"/>
            </a:br>
            <a:r>
              <a:rPr lang="ru-RU" b="1" i="1" dirty="0" smtClean="0"/>
              <a:t>Вариативность - наличие различных пространств, для деятельности детей и уединения, свобода выбора разнообразных материалов, игр и игрушек;</a:t>
            </a:r>
            <a:br>
              <a:rPr lang="ru-RU" b="1" i="1" dirty="0" smtClean="0"/>
            </a:br>
            <a:r>
              <a:rPr lang="ru-RU" b="1" i="1" dirty="0" smtClean="0"/>
              <a:t>-периодическая сменяемость материалов, стимулирующих разнообразную детскую активность. </a:t>
            </a:r>
          </a:p>
          <a:p>
            <a:r>
              <a:rPr lang="ru-RU" b="1" i="1" dirty="0" smtClean="0"/>
              <a:t>Дидактическая ценность - игровые средства используются как средство обучения ребенка.</a:t>
            </a:r>
            <a:br>
              <a:rPr lang="ru-RU" b="1" i="1" dirty="0" smtClean="0"/>
            </a:br>
            <a:r>
              <a:rPr lang="ru-RU" b="1" i="1" dirty="0" smtClean="0"/>
              <a:t>Эстетическая ценность - игровые средства являются средством художественно-эстетического развития ребенка, приобщают его к миру искусства. </a:t>
            </a:r>
          </a:p>
          <a:p>
            <a:endParaRPr lang="ru-RU" b="1" i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Виды </a:t>
            </a:r>
            <a:r>
              <a:rPr lang="ru-RU" b="1" i="1" dirty="0" err="1" smtClean="0"/>
              <a:t>ширм-используемых</a:t>
            </a:r>
            <a:r>
              <a:rPr lang="ru-RU" b="1" i="1" dirty="0" smtClean="0"/>
              <a:t> в группе</a:t>
            </a:r>
            <a:endParaRPr lang="ru-RU" dirty="0"/>
          </a:p>
        </p:txBody>
      </p:sp>
      <p:pic>
        <p:nvPicPr>
          <p:cNvPr id="4" name="Picture 2" descr="E:\IMG-20220603-WA0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3384376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C:\Users\Оля\Desktop\Карапуз\оя\Новая папка (2)\Новая папка\изображение_viber_2021-02-04_14-56-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96752"/>
            <a:ext cx="3168352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E:\IMG-20220603-WA0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149080"/>
            <a:ext cx="3096344" cy="2420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5" descr="C:\Users\Оля\Desktop\20220606_1227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149080"/>
            <a:ext cx="3189591" cy="2453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Дидактическая игра « Оденем куклу на прогулку», «Времена года»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E:\IMG-20220603-WA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04864"/>
            <a:ext cx="3781622" cy="4160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E:\IMG-20220603-WA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268760"/>
            <a:ext cx="3579310" cy="38016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я\Desktop\20220606_122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84784"/>
            <a:ext cx="3960440" cy="4149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6"/>
          <p:cNvPicPr/>
          <p:nvPr/>
        </p:nvPicPr>
        <p:blipFill>
          <a:blip r:embed="rId3" cstate="print"/>
          <a:srcRect l="3770" t="1898" r="63993" b="9867"/>
          <a:stretch/>
        </p:blipFill>
        <p:spPr>
          <a:xfrm>
            <a:off x="1259632" y="404664"/>
            <a:ext cx="3240360" cy="2881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4"/>
          <p:cNvPicPr/>
          <p:nvPr/>
        </p:nvPicPr>
        <p:blipFill>
          <a:blip r:embed="rId4" cstate="print"/>
          <a:srcRect l="25873" t="6906" r="23876" b="2007"/>
          <a:stretch/>
        </p:blipFill>
        <p:spPr>
          <a:xfrm>
            <a:off x="1187624" y="3501008"/>
            <a:ext cx="3312368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Сюжетно-ролевая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игра </a:t>
            </a:r>
            <a:r>
              <a:rPr lang="ru-RU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«Больница»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</a:b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E:\IMG-20220603-WA0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857232"/>
            <a:ext cx="3517375" cy="2757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E:\IMG-20220603-WA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89040"/>
            <a:ext cx="3384376" cy="28546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E:\IMG-20220603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717032"/>
            <a:ext cx="3165502" cy="2928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82586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Боковины ширмы можно расположить под разными углами, использовать для разделения пространства, для игр по </a:t>
            </a:r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интересам детей.</a:t>
            </a:r>
            <a:endParaRPr lang="ru-RU" sz="2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Оля\Desktop\20220606_1137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744416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Оля\Desktop\20220606_1135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64904"/>
            <a:ext cx="4248472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49922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Одна </a:t>
            </a:r>
            <a:r>
              <a:rPr lang="ru-RU" sz="2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из основных форм применения многофункциональной ширмы, это театрализованная деятельность.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</a:b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Оля\Desktop\20220606_11333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268761"/>
            <a:ext cx="3394472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420888"/>
            <a:ext cx="4000496" cy="3252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77924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785794"/>
            <a:ext cx="7758138" cy="5340369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Для самостоятельной деятельности и развития мелкой моторики, использую «Ширму раскладушку», которая заменяет мольберт, театральную ширму, позволяет детям проводить дыхательную гимнастику, можно рисовать ленточками и шнурками, а так же использовать в сюжетно- ролевых играх и как уголок уединения.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Ширму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можно использовать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в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совместной организованной деятельности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.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</a:b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71612"/>
            <a:ext cx="6788945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29881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3714775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57166"/>
            <a:ext cx="4597672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786190"/>
            <a:ext cx="5286412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5508" y="3938590"/>
            <a:ext cx="5286412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К ширме прилагается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полотно –штора,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с помощью которого, дети могут поиграть, уединившись внутри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:\IMG-20220603-WA0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500174"/>
            <a:ext cx="603461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07692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548680"/>
            <a:ext cx="73448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Многофункциональная ширма -способствует  развитию</a:t>
            </a:r>
          </a:p>
          <a:p>
            <a:r>
              <a:rPr lang="ru-RU" sz="2800" dirty="0" smtClean="0"/>
              <a:t>мотивации  детей,  поддерживает  их  интерес  к  разнообразным  видам </a:t>
            </a:r>
          </a:p>
          <a:p>
            <a:r>
              <a:rPr lang="ru-RU" sz="2800" dirty="0" smtClean="0"/>
              <a:t>деятельности, увлекает, создает положительный эмоциональный фон и имеет </a:t>
            </a:r>
          </a:p>
          <a:p>
            <a:r>
              <a:rPr lang="ru-RU" sz="2800" dirty="0" smtClean="0"/>
              <a:t>разносторонний  развивающий  эффект.</a:t>
            </a:r>
          </a:p>
          <a:p>
            <a:r>
              <a:rPr lang="ru-RU" sz="2800" dirty="0" smtClean="0"/>
              <a:t>Ширму можно использовать во всех образовательных </a:t>
            </a:r>
          </a:p>
          <a:p>
            <a:r>
              <a:rPr lang="ru-RU" sz="2800" dirty="0" smtClean="0"/>
              <a:t>областях для разных возрастных категорий детей дошкольного возраста . 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421432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071547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 smtClean="0"/>
              <a:t>Спасибо</a:t>
            </a:r>
            <a:br>
              <a:rPr lang="ru-RU" sz="6000" b="1" i="1" dirty="0" smtClean="0"/>
            </a:br>
            <a:r>
              <a:rPr lang="ru-RU" sz="6000" b="1" i="1" dirty="0" smtClean="0"/>
              <a:t>ЗА ВНИМАНИЕ!</a:t>
            </a:r>
            <a:endParaRPr lang="ru-RU" sz="6000" b="1" i="1" dirty="0"/>
          </a:p>
        </p:txBody>
      </p:sp>
    </p:spTree>
    <p:extLst>
      <p:ext uri="{BB962C8B-B14F-4D97-AF65-F5344CB8AC3E}">
        <p14:creationId xmlns="" xmlns:p14="http://schemas.microsoft.com/office/powerpoint/2010/main" val="225176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368</Words>
  <Application>Microsoft Office PowerPoint</Application>
  <PresentationFormat>Экран (4:3)</PresentationFormat>
  <Paragraphs>36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МБДОУ Степновский детский сад «Колосок» филиал №1 «Карапуз»</vt:lpstr>
      <vt:lpstr>Слайд 2</vt:lpstr>
      <vt:lpstr>   Актуальность: </vt:lpstr>
      <vt:lpstr>Слайд 4</vt:lpstr>
      <vt:lpstr>Характеристика ширм</vt:lpstr>
      <vt:lpstr>Виды ширм-используемых в группе</vt:lpstr>
      <vt:lpstr>Дидактическая игра « Оденем куклу на прогулку», «Времена года»</vt:lpstr>
      <vt:lpstr>Слайд 8</vt:lpstr>
      <vt:lpstr>Сюжетно-ролевая игра «Больница» </vt:lpstr>
      <vt:lpstr>Боковины ширмы можно расположить под разными углами, использовать для разделения пространства, для игр по интересам детей.</vt:lpstr>
      <vt:lpstr>Одна из основных форм применения многофункциональной ширмы, это театрализованная деятельность. </vt:lpstr>
      <vt:lpstr>Слайд 12</vt:lpstr>
      <vt:lpstr> Ширму можно использовать в совместной организованной деятельности.  </vt:lpstr>
      <vt:lpstr>Слайд 14</vt:lpstr>
      <vt:lpstr>К ширме прилагается полотно –штора, с помощью которого, дети могут поиграть, уединившись внутри.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степной</cp:lastModifiedBy>
  <cp:revision>67</cp:revision>
  <dcterms:created xsi:type="dcterms:W3CDTF">2018-10-23T16:02:48Z</dcterms:created>
  <dcterms:modified xsi:type="dcterms:W3CDTF">2022-06-17T01:55:36Z</dcterms:modified>
</cp:coreProperties>
</file>