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8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60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07.11.2016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alpha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 userDrawn="1"/>
        </p:nvSpPr>
        <p:spPr>
          <a:xfrm rot="21365376">
            <a:off x="342641" y="350577"/>
            <a:ext cx="8501046" cy="6156277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 userDrawn="1"/>
        </p:nvSpPr>
        <p:spPr>
          <a:xfrm rot="352294">
            <a:off x="353437" y="558538"/>
            <a:ext cx="8458738" cy="581458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 userDrawn="1"/>
        </p:nvSpPr>
        <p:spPr>
          <a:xfrm>
            <a:off x="428596" y="500042"/>
            <a:ext cx="8286808" cy="592935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409" name="Rectangle 1"/>
          <p:cNvSpPr>
            <a:spLocks noChangeArrowheads="1"/>
          </p:cNvSpPr>
          <p:nvPr userDrawn="1"/>
        </p:nvSpPr>
        <p:spPr bwMode="auto">
          <a:xfrm>
            <a:off x="571472" y="65008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 userDrawn="1"/>
        </p:nvGrpSpPr>
        <p:grpSpPr>
          <a:xfrm>
            <a:off x="714348" y="2214554"/>
            <a:ext cx="500066" cy="500066"/>
            <a:chOff x="571472" y="3929066"/>
            <a:chExt cx="785818" cy="785818"/>
          </a:xfrm>
        </p:grpSpPr>
        <p:sp>
          <p:nvSpPr>
            <p:cNvPr id="16" name="Овал 15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 userDrawn="1"/>
        </p:nvGrpSpPr>
        <p:grpSpPr>
          <a:xfrm>
            <a:off x="714348" y="3214686"/>
            <a:ext cx="500066" cy="500066"/>
            <a:chOff x="571472" y="3929066"/>
            <a:chExt cx="785818" cy="785818"/>
          </a:xfrm>
        </p:grpSpPr>
        <p:sp>
          <p:nvSpPr>
            <p:cNvPr id="19" name="Овал 18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1" name="Группа 20"/>
          <p:cNvGrpSpPr/>
          <p:nvPr userDrawn="1"/>
        </p:nvGrpSpPr>
        <p:grpSpPr>
          <a:xfrm>
            <a:off x="714348" y="4214818"/>
            <a:ext cx="500066" cy="500066"/>
            <a:chOff x="571472" y="3929066"/>
            <a:chExt cx="785818" cy="785818"/>
          </a:xfrm>
        </p:grpSpPr>
        <p:sp>
          <p:nvSpPr>
            <p:cNvPr id="22" name="Овал 21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00"/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85720" y="1844824"/>
            <a:ext cx="8572560" cy="3262432"/>
            <a:chOff x="1115616" y="1759523"/>
            <a:chExt cx="7165477" cy="4231824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1115616" y="2146448"/>
              <a:ext cx="7165477" cy="4391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978521" y="1759523"/>
              <a:ext cx="5838309" cy="42318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Что важнее в 21 веке: </a:t>
              </a:r>
              <a:r>
                <a:rPr lang="ru-RU" sz="3600" b="1" i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научить детей учиться или научить трудиться?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Воспитатель </a:t>
              </a:r>
              <a:r>
                <a:rPr lang="ru-RU" b="1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Половая Людмила Николаевна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МБДОУ № 25 </a:t>
              </a:r>
              <a:r>
                <a:rPr lang="ru-RU" i="1" dirty="0" err="1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пгт</a:t>
              </a:r>
              <a:r>
                <a:rPr lang="ru-RU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i="1" dirty="0" err="1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Сибирцево</a:t>
              </a:r>
              <a:endPara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i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2016 г</a:t>
              </a:r>
              <a:endPara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" name="Песня Фунтика 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576" y="69269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89"/>
    </mc:Choice>
    <mc:Fallback xmlns="">
      <p:transition spd="slow" advTm="60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700809"/>
            <a:ext cx="7198568" cy="1899642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учиться, и трудиться – очень в жизни пригодиться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93096"/>
            <a:ext cx="6400800" cy="1345704"/>
          </a:xfrm>
        </p:spPr>
        <p:txBody>
          <a:bodyPr/>
          <a:lstStyle/>
          <a:p>
            <a:r>
              <a:rPr lang="ru-RU" sz="4000" dirty="0" smtClean="0">
                <a:solidFill>
                  <a:srgbClr val="0070C0"/>
                </a:solidFill>
              </a:rPr>
              <a:t>Спасибо за внимание!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48"/>
    </mc:Choice>
    <mc:Fallback xmlns="">
      <p:transition spd="slow" advTm="674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1052736"/>
            <a:ext cx="7427168" cy="4896544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жизни человека  важное значение имеет и умение учиться, и умение трудиться.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 этом говорит народная мудрость: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ученья, труда и жизнь негодна никуда.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подтверждают высказывания великих людей: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Жизнь на самом деле есть тьма, когда нет стремления. Всякое стремление слепо, когда нет знания. Всякое знание тщетно, когда нет труда.»</a:t>
            </a:r>
            <a:b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2800" b="1" i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Джурбан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74"/>
    </mc:Choice>
    <mc:Fallback xmlns="">
      <p:transition spd="slow" advTm="12874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941168"/>
            <a:ext cx="8229600" cy="136815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труда не вынешь рыбку из пруда.</a:t>
            </a:r>
            <a:b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«Труд избавляет человека от трех главных зол: скуки, порока и нужды.»               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Вольтер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Moi\Desktop\IMG-20160721-WA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7344816" cy="447707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744"/>
    </mc:Choice>
    <mc:Fallback xmlns="">
      <p:transition spd="slow" advTm="7744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620688"/>
            <a:ext cx="7126560" cy="381642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7088832" cy="1872208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Грамоте учиться – всегда пригодиться.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«Доказывать человеку необходимость знания – это все равно, что убеждать его в полезности зрения.»  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М.Горький</a:t>
            </a:r>
            <a:endParaRPr lang="ru-RU" sz="2800" b="1" i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Moi\Desktop\14558376395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620688"/>
            <a:ext cx="3600400" cy="3816424"/>
          </a:xfrm>
          <a:prstGeom prst="rect">
            <a:avLst/>
          </a:prstGeom>
          <a:noFill/>
        </p:spPr>
      </p:pic>
      <p:pic>
        <p:nvPicPr>
          <p:cNvPr id="1027" name="Picture 3" descr="C:\Users\Moi\Desktop\фото 1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20688"/>
            <a:ext cx="3456384" cy="38164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97"/>
    </mc:Choice>
    <mc:Fallback xmlns="">
      <p:transition spd="slow" advTm="889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48680"/>
            <a:ext cx="7126560" cy="36724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941168"/>
            <a:ext cx="7488832" cy="144016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Хочешь есть калачи, не сиди на печи.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«Все дается только труду. Все труду -  людскому, таков лозунг истории.» </a:t>
            </a:r>
            <a:r>
              <a:rPr lang="ru-RU" sz="20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Д.И.Менделеев</a:t>
            </a:r>
            <a:endParaRPr lang="ru-RU" sz="20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Moi\Desktop\20161020_0829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7128792" cy="44644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30"/>
    </mc:Choice>
    <mc:Fallback xmlns="">
      <p:transition spd="slow" advTm="1163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548680"/>
            <a:ext cx="7340352" cy="413189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581128"/>
            <a:ext cx="7992888" cy="1800200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Больше науки – умнее руки.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«Весь смысл жизни заключается в бесконечном завоевании неизвестного, в вечном усилии познать больше.»            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Э.Золя</a:t>
            </a:r>
            <a:endParaRPr lang="ru-RU" sz="2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Moi\Desktop\2 мл гр 0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548680"/>
            <a:ext cx="3600400" cy="4104456"/>
          </a:xfrm>
          <a:prstGeom prst="rect">
            <a:avLst/>
          </a:prstGeom>
          <a:noFill/>
        </p:spPr>
      </p:pic>
      <p:pic>
        <p:nvPicPr>
          <p:cNvPr id="4099" name="Picture 3" descr="C:\Users\Moi\Desktop\2 мл гр 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48680"/>
            <a:ext cx="3744416" cy="41044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48"/>
    </mc:Choice>
    <mc:Fallback xmlns="">
      <p:transition spd="slow" advTm="9848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548680"/>
            <a:ext cx="7126560" cy="4032447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797152"/>
            <a:ext cx="7088832" cy="136815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Муравейник невелик, а горы копает.</a:t>
            </a:r>
          </a:p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«Труд облагораживает человека»</a:t>
            </a:r>
          </a:p>
          <a:p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В.Белинский.</a:t>
            </a:r>
          </a:p>
          <a:p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Moi\Desktop\20161028_1054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80"/>
            <a:ext cx="3672408" cy="4329100"/>
          </a:xfrm>
          <a:prstGeom prst="rect">
            <a:avLst/>
          </a:prstGeom>
          <a:noFill/>
        </p:spPr>
      </p:pic>
      <p:pic>
        <p:nvPicPr>
          <p:cNvPr id="5123" name="Picture 3" descr="C:\Users\Moi\Desktop\20161107_1108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600400" cy="4320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12"/>
    </mc:Choice>
    <mc:Fallback xmlns="">
      <p:transition spd="slow" advTm="971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620688"/>
            <a:ext cx="7126560" cy="396044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7488832" cy="1584176"/>
          </a:xfrm>
        </p:spPr>
        <p:txBody>
          <a:bodyPr/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Где сила не может, там ум поможет.</a:t>
            </a:r>
          </a:p>
          <a:p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 тех пор как мир возник во мгле, еще никто на всей земле не предавался сожалению о том, что отдал жизнь ученью.»         Рудаки</a:t>
            </a:r>
          </a:p>
          <a:p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Moi\Desktop\P_20161012_101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620688"/>
            <a:ext cx="6499376" cy="417646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55"/>
    </mc:Choice>
    <mc:Fallback xmlns="">
      <p:transition spd="slow" advTm="11655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03648" y="836712"/>
            <a:ext cx="7128792" cy="1728192"/>
          </a:xfrm>
        </p:spPr>
        <p:txBody>
          <a:bodyPr/>
          <a:lstStyle/>
          <a:p>
            <a:r>
              <a:rPr lang="ru-RU" sz="2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«Тот, кто не желает учиться, - никогда не станет настоящим человеком »</a:t>
            </a: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Хосе  Мартин</a:t>
            </a:r>
            <a:endParaRPr lang="ru-RU" sz="32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64904"/>
            <a:ext cx="7088832" cy="3456384"/>
          </a:xfrm>
        </p:spPr>
        <p:txBody>
          <a:bodyPr/>
          <a:lstStyle/>
          <a:p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Если у тебя есть хоть капля таланта, остальное сделает труд, терпение, самодисциплина, усидчивость. Но есть много примеров, когда люди трудом достигали больших высот, не имея таланта, и были люди с талантом которые ушли в небытие. Трудиться надо, работать!                        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Федор Бондарчук</a:t>
            </a: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43"/>
    </mc:Choice>
    <mc:Fallback xmlns="">
      <p:transition spd="slow" advTm="15843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3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251</Words>
  <Application>Microsoft Office PowerPoint</Application>
  <PresentationFormat>Экран (4:3)</PresentationFormat>
  <Paragraphs>24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1_Тема Office</vt:lpstr>
      <vt:lpstr>Презентация PowerPoint</vt:lpstr>
      <vt:lpstr>В жизни человека  важное значение имеет и умение учиться, и умение трудиться.  Об этом говорит народная мудрость: Без ученья, труда и жизнь негодна никуда. Это подтверждают высказывания великих людей: «Жизнь на самом деле есть тьма, когда нет стремления. Всякое стремление слепо, когда нет знания. Всякое знание тщетно, когда нет труда.»                                                 Джурбан</vt:lpstr>
      <vt:lpstr>Без труда не вынешь рыбку из пруда. «Труд избавляет человека от трех главных зол: скуки, порока и нужды.»                Вольтер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«Тот, кто не желает учиться, - никогда не станет настоящим человеком »                                Хосе  Мартин</vt:lpstr>
      <vt:lpstr>И учиться, и трудиться – очень в жизни пригодиться!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123</cp:lastModifiedBy>
  <cp:revision>29</cp:revision>
  <dcterms:created xsi:type="dcterms:W3CDTF">2014-07-06T18:18:01Z</dcterms:created>
  <dcterms:modified xsi:type="dcterms:W3CDTF">2016-11-07T06:04:38Z</dcterms:modified>
</cp:coreProperties>
</file>