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2" r:id="rId3"/>
    <p:sldId id="273" r:id="rId4"/>
    <p:sldId id="276" r:id="rId5"/>
    <p:sldId id="286" r:id="rId6"/>
    <p:sldId id="296" r:id="rId7"/>
    <p:sldId id="277" r:id="rId8"/>
    <p:sldId id="278" r:id="rId9"/>
    <p:sldId id="279" r:id="rId10"/>
    <p:sldId id="280" r:id="rId11"/>
    <p:sldId id="281" r:id="rId12"/>
    <p:sldId id="282" r:id="rId13"/>
    <p:sldId id="293" r:id="rId14"/>
    <p:sldId id="294" r:id="rId15"/>
    <p:sldId id="288" r:id="rId16"/>
    <p:sldId id="289" r:id="rId17"/>
    <p:sldId id="290" r:id="rId18"/>
    <p:sldId id="287" r:id="rId19"/>
    <p:sldId id="29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7271A1E-0D1F-469F-9D94-C831C22CA77F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80F38023-E351-4F8F-B331-0D226C4CD30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kanzori.ru/category/75-podvigov-kanevchan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036496" cy="6408712"/>
          </a:xfrm>
        </p:spPr>
      </p:pic>
    </p:spTree>
    <p:extLst>
      <p:ext uri="{BB962C8B-B14F-4D97-AF65-F5344CB8AC3E}">
        <p14:creationId xmlns:p14="http://schemas.microsoft.com/office/powerpoint/2010/main" val="2739882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7660280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361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5976" y="836712"/>
            <a:ext cx="41764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kern="1800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Редакция газеты «</a:t>
            </a:r>
            <a:r>
              <a:rPr lang="ru-RU" b="1" kern="1800" dirty="0" err="1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Каневские</a:t>
            </a:r>
            <a:r>
              <a:rPr lang="ru-RU" b="1" kern="1800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зори» в честь 75-летия Победы выпустила  книгу «Подвиг. Память. Школа мужества».</a:t>
            </a: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сборник вошли материалы, опубликованные в рамках редакционного поисково-патриотического проекта «75 подвигов </a:t>
            </a:r>
            <a:r>
              <a:rPr lang="ru-RU" b="1" dirty="0" err="1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каневчан</a:t>
            </a: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 Участники </a:t>
            </a: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проекта</a:t>
            </a: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по документам из военных архивов восстановили часть героического пути фронтовиков, предков современных жителей </a:t>
            </a:r>
            <a:r>
              <a:rPr lang="ru-RU" b="1" dirty="0" err="1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Каневского</a:t>
            </a: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района, и дополнили мемориальный комплекс муниципалитета выявленными фактами, именами и фотографиями героев. Автор-составитель – корреспондент «</a:t>
            </a:r>
            <a:r>
              <a:rPr lang="ru-RU" b="1" dirty="0" err="1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Каневских</a:t>
            </a:r>
            <a:r>
              <a:rPr lang="ru-RU" b="1" dirty="0">
                <a:solidFill>
                  <a:srgbClr val="7030A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зорь» Елена Сергеевна  Бутенко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96752"/>
            <a:ext cx="3467848" cy="457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004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533400"/>
            <a:ext cx="6840760" cy="433576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В книгу вошли описания подвигов и боевых заслуг </a:t>
            </a:r>
            <a:r>
              <a:rPr lang="ru-RU" sz="2800" dirty="0" err="1" smtClean="0">
                <a:solidFill>
                  <a:srgbClr val="C00000"/>
                </a:solidFill>
              </a:rPr>
              <a:t>новодеревянковцев</a:t>
            </a:r>
            <a:r>
              <a:rPr lang="ru-RU" sz="2800" dirty="0" smtClean="0">
                <a:solidFill>
                  <a:srgbClr val="C00000"/>
                </a:solidFill>
              </a:rPr>
              <a:t>. </a:t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Информация по наградным документам времен Великой Отечественной войны </a:t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1941- 1945 гг.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241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2376264" cy="61206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84104"/>
            <a:ext cx="4732418" cy="38610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84104"/>
            <a:ext cx="2095617" cy="25202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19872" y="2835697"/>
            <a:ext cx="4032448" cy="2581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b="1" dirty="0" smtClean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b="1" dirty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b="1" dirty="0" smtClean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Павел</a:t>
            </a:r>
            <a:r>
              <a:rPr lang="ru-RU" sz="2400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400" b="1" dirty="0" smtClean="0">
                <a:solidFill>
                  <a:srgbClr val="C00000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Петрович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ОМЕЛЬЧЕНКО</a:t>
            </a:r>
            <a:endParaRPr lang="ru-RU" sz="24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48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2376264" cy="61206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84104"/>
            <a:ext cx="2095617" cy="25202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19872" y="2835697"/>
            <a:ext cx="4032448" cy="2976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b="1" dirty="0" smtClean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b="1" dirty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b="1" dirty="0" smtClean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Константин    Валерьянович</a:t>
            </a:r>
            <a:endParaRPr lang="ru-RU" sz="2400" b="1" dirty="0" smtClean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400" b="1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Бычков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548680"/>
            <a:ext cx="2798043" cy="373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861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7440739"/>
              </p:ext>
            </p:extLst>
          </p:nvPr>
        </p:nvGraphicFramePr>
        <p:xfrm>
          <a:off x="92075" y="92075"/>
          <a:ext cx="360363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Объект упаковщика для оболочки" showAsIcon="1" r:id="rId3" imgW="361080" imgH="437400" progId="Package">
                  <p:embed/>
                </p:oleObj>
              </mc:Choice>
              <mc:Fallback>
                <p:oleObj name="Объект упаковщика для оболочки" showAsIcon="1" r:id="rId3" imgW="361080" imgH="4374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360363" cy="438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3648" y="764704"/>
            <a:ext cx="6624736" cy="520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351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605" y="728700"/>
            <a:ext cx="7152795" cy="536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657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836712"/>
            <a:ext cx="6696669" cy="502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06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09" y="764704"/>
            <a:ext cx="7008779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55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548680"/>
            <a:ext cx="7380312" cy="553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259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268760"/>
            <a:ext cx="7128792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7075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6672"/>
            <a:ext cx="7560840" cy="5670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772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640" y="692696"/>
            <a:ext cx="6912768" cy="518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384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0-tub-ru.yandex.net/i?id=b3394e852b84d59fcbe15dd4a9422c5a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20688"/>
            <a:ext cx="7296810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08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20688"/>
            <a:ext cx="7236296" cy="542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3580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548680"/>
            <a:ext cx="7500326" cy="562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700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20688"/>
            <a:ext cx="7200800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6745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.mycdn.me/i?r=AzEPZsRbOZEKgBhR0XGMT1Rk7NslX5IhbNFBk2ubfzSN9KaKTM5SRkZCeTgDn6uOy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734481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00440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265</TotalTime>
  <Words>58</Words>
  <Application>Microsoft Office PowerPoint</Application>
  <PresentationFormat>Экран (4:3)</PresentationFormat>
  <Paragraphs>14</Paragraphs>
  <Slides>19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Times New Roman</vt:lpstr>
      <vt:lpstr>Verdana</vt:lpstr>
      <vt:lpstr>Ясность</vt:lpstr>
      <vt:lpstr>Объект упаковщика для оболочки</vt:lpstr>
      <vt:lpstr>Презентация PowerPoint</vt:lpstr>
      <vt:lpstr>Презентация PowerPoint</vt:lpstr>
      <vt:lpstr>Презентация PowerPoint</vt:lpstr>
      <vt:lpstr>В книгу вошли описания подвигов и боевых заслуг новодеревянковцев.  Информация по наградным документам времен Великой Отечественной войны  1941- 1945 гг.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Лирика  Ф.Тютчева и А.Фета</dc:title>
  <dc:creator>USER</dc:creator>
  <cp:lastModifiedBy>Учетная запись Майкрософт</cp:lastModifiedBy>
  <cp:revision>26</cp:revision>
  <dcterms:created xsi:type="dcterms:W3CDTF">2016-01-03T11:48:27Z</dcterms:created>
  <dcterms:modified xsi:type="dcterms:W3CDTF">2021-04-26T17:41:14Z</dcterms:modified>
</cp:coreProperties>
</file>