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4"/>
  </p:notesMasterIdLst>
  <p:sldIdLst>
    <p:sldId id="266" r:id="rId3"/>
    <p:sldId id="267" r:id="rId4"/>
    <p:sldId id="257" r:id="rId5"/>
    <p:sldId id="258" r:id="rId6"/>
    <p:sldId id="260" r:id="rId7"/>
    <p:sldId id="280" r:id="rId8"/>
    <p:sldId id="261" r:id="rId9"/>
    <p:sldId id="270" r:id="rId10"/>
    <p:sldId id="271" r:id="rId11"/>
    <p:sldId id="278" r:id="rId12"/>
    <p:sldId id="279" r:id="rId13"/>
    <p:sldId id="262" r:id="rId14"/>
    <p:sldId id="268" r:id="rId15"/>
    <p:sldId id="269" r:id="rId16"/>
    <p:sldId id="272" r:id="rId17"/>
    <p:sldId id="277" r:id="rId18"/>
    <p:sldId id="263" r:id="rId19"/>
    <p:sldId id="273" r:id="rId20"/>
    <p:sldId id="274" r:id="rId21"/>
    <p:sldId id="281" r:id="rId22"/>
    <p:sldId id="27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6659"/>
    <a:srgbClr val="F9F9F9"/>
    <a:srgbClr val="2F6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>
      <p:cViewPr varScale="1">
        <p:scale>
          <a:sx n="74" d="100"/>
          <a:sy n="74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B4550D-F788-41F6-BCEA-C0704C46EC74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E55D9B-7CCF-4EA5-870C-E03E32B78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680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9E3B1-425E-4AAB-8E84-84AF7BCDAEAA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D5DBA-7199-4061-858F-135EC2738B8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246659"/>
                </a:solidFill>
              </a:rPr>
              <a:t>Проект </a:t>
            </a:r>
            <a:br>
              <a:rPr lang="ru-RU" dirty="0" smtClean="0">
                <a:solidFill>
                  <a:srgbClr val="246659"/>
                </a:solidFill>
              </a:rPr>
            </a:br>
            <a:r>
              <a:rPr lang="ru-RU" dirty="0" smtClean="0">
                <a:solidFill>
                  <a:srgbClr val="246659"/>
                </a:solidFill>
              </a:rPr>
              <a:t>«Животные нашего края»</a:t>
            </a:r>
            <a:endParaRPr lang="ru-RU" dirty="0">
              <a:solidFill>
                <a:srgbClr val="24665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548680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dirty="0"/>
              <a:t>«Центр развития ребенка – детский сад №4»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400506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Выполнил: </a:t>
            </a:r>
          </a:p>
          <a:p>
            <a:r>
              <a:rPr lang="ru-RU" dirty="0"/>
              <a:t>воспитатель Дмитриева Евгения </a:t>
            </a:r>
            <a:r>
              <a:rPr lang="ru-RU" dirty="0" smtClean="0"/>
              <a:t>Александровна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573016"/>
            <a:ext cx="1707654" cy="22768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99792" y="638132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Алексин, </a:t>
            </a:r>
            <a:r>
              <a:rPr lang="ru-RU" dirty="0" smtClean="0"/>
              <a:t> </a:t>
            </a:r>
            <a:r>
              <a:rPr lang="ru-RU" dirty="0"/>
              <a:t>2025г.</a:t>
            </a:r>
          </a:p>
        </p:txBody>
      </p:sp>
    </p:spTree>
    <p:extLst>
      <p:ext uri="{BB962C8B-B14F-4D97-AF65-F5344CB8AC3E}">
        <p14:creationId xmlns:p14="http://schemas.microsoft.com/office/powerpoint/2010/main" val="830626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Проект 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«Животные нашего края»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564904"/>
            <a:ext cx="727280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Вид проекта </a:t>
            </a:r>
            <a:r>
              <a:rPr lang="ru-RU" sz="2400" dirty="0" smtClean="0"/>
              <a:t>– творческий.</a:t>
            </a:r>
          </a:p>
          <a:p>
            <a:r>
              <a:rPr lang="ru-RU" sz="2400" b="1" dirty="0" smtClean="0"/>
              <a:t>Тип проекта </a:t>
            </a:r>
            <a:r>
              <a:rPr lang="ru-RU" sz="2400" dirty="0" smtClean="0"/>
              <a:t>– долгосрочный (с сентября по апрель).</a:t>
            </a:r>
          </a:p>
          <a:p>
            <a:r>
              <a:rPr lang="ru-RU" sz="2400" b="1" dirty="0" smtClean="0"/>
              <a:t>Участники проекта </a:t>
            </a:r>
            <a:r>
              <a:rPr lang="ru-RU" sz="2400" dirty="0" smtClean="0"/>
              <a:t>- дети подготовительной группы, воспитатели, родители. </a:t>
            </a:r>
          </a:p>
          <a:p>
            <a:r>
              <a:rPr lang="ru-RU" sz="2400" b="1" dirty="0" smtClean="0"/>
              <a:t>Продукт проекта - </a:t>
            </a:r>
            <a:r>
              <a:rPr lang="ru-RU" sz="2400" dirty="0" smtClean="0"/>
              <a:t>выставка детских творческих работ в художественно- краеведческом музее города.  </a:t>
            </a:r>
          </a:p>
          <a:p>
            <a:r>
              <a:rPr lang="ru-RU" sz="2400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21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316" y="710100"/>
            <a:ext cx="7772400" cy="6480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Актуальность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1556792"/>
            <a:ext cx="806489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Выбор темы проекта актуален, так как современные дошкольники чрезмерно увлечены гаджетами, в основном именно через них дети и познают окружающий мир, мало общаясь с природой, не интересуясь произведениями изобразительного искусства и природным наследием своей малой родины. </a:t>
            </a:r>
          </a:p>
          <a:p>
            <a:r>
              <a:rPr lang="ru-RU" sz="2400" dirty="0" smtClean="0"/>
              <a:t>Реализация проекта « Животные нашего края» предполагает формирование базовых компетенций в области изобразительного искусства и интереса к природоведению, создание возможностей для творческого развития дошкольников, их социализации.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586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Цель и задачи проекта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ru-RU" sz="2000" b="1" u="sng" dirty="0" smtClean="0"/>
              <a:t>Цель проекта</a:t>
            </a:r>
            <a:r>
              <a:rPr lang="ru-RU" sz="2000" b="1" dirty="0"/>
              <a:t> </a:t>
            </a:r>
            <a:r>
              <a:rPr lang="ru-RU" sz="2000" dirty="0" smtClean="0"/>
              <a:t>- создание условий для художественно-эстетического развития детей в процессе обогащения опыта восприятия образов животных родного края и выполнения творческих работ для выставки.</a:t>
            </a:r>
          </a:p>
          <a:p>
            <a:r>
              <a:rPr lang="ru-RU" sz="2000" b="1" u="sng" dirty="0" smtClean="0"/>
              <a:t>Задачи проекта</a:t>
            </a:r>
          </a:p>
          <a:p>
            <a:pPr marL="0" indent="0">
              <a:buNone/>
            </a:pPr>
            <a:r>
              <a:rPr lang="ru-RU" sz="2000" i="1" dirty="0" smtClean="0"/>
              <a:t>      Образовательные: </a:t>
            </a:r>
            <a:r>
              <a:rPr lang="ru-RU" sz="2000" dirty="0" smtClean="0"/>
              <a:t>Продолжать знакомить детей с животными Тульской области. Обучать применению различных изобразительных техник (включая нетрадиционные) для выполнения животных мотивов.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</a:t>
            </a:r>
            <a:r>
              <a:rPr lang="ru-RU" sz="2000" i="1" dirty="0" smtClean="0"/>
              <a:t>Развивающие: </a:t>
            </a:r>
            <a:r>
              <a:rPr lang="ru-RU" sz="2000" dirty="0"/>
              <a:t>Развивать художественно-эстетический опыт восприятия образов животного </a:t>
            </a:r>
            <a:r>
              <a:rPr lang="ru-RU" sz="2000" dirty="0" smtClean="0"/>
              <a:t>мира, воображение и практические умения в разных видах </a:t>
            </a:r>
            <a:r>
              <a:rPr lang="ru-RU" sz="2000" dirty="0" err="1" smtClean="0"/>
              <a:t>изодеятельности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r>
              <a:rPr lang="ru-RU" sz="2000" i="1" dirty="0"/>
              <a:t> </a:t>
            </a:r>
            <a:r>
              <a:rPr lang="ru-RU" sz="2000" i="1" dirty="0" smtClean="0"/>
              <a:t>      Воспитательные: </a:t>
            </a:r>
            <a:r>
              <a:rPr lang="ru-RU" sz="2000" dirty="0" smtClean="0"/>
              <a:t>Воспитывать любовь к природе родного края, желание познавать ее и отражать природные объекты в своем творчестве.</a:t>
            </a:r>
          </a:p>
          <a:p>
            <a:pPr marL="0" indent="0">
              <a:buNone/>
            </a:pPr>
            <a:endParaRPr lang="ru-RU" sz="2000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4872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4624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Этапы проекта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Подготовительный этап</a:t>
            </a:r>
            <a:endParaRPr lang="ru-RU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91310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Выбор темы проекта. Вводная беседа о проекте с детьми - мотивационный момент.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Изготовление с детьми азбуки «Животные нашего края» для вовлечения родителей в совместную работу над проектом.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Консультация для родителей на сайте ДОУ «Что рассказать детям о диких животных?»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Просмотр презентации «Животные нашего леса</a:t>
            </a:r>
            <a:r>
              <a:rPr lang="ru-RU" sz="2000" dirty="0" smtClean="0"/>
              <a:t>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НОД </a:t>
            </a:r>
            <a:r>
              <a:rPr lang="ru-RU" sz="2000" dirty="0" smtClean="0"/>
              <a:t> по познавательному развитию «Лес как экосистема», «Пищевые </a:t>
            </a:r>
            <a:r>
              <a:rPr lang="ru-RU" sz="2000" dirty="0"/>
              <a:t>цепочки в лесу</a:t>
            </a:r>
            <a:r>
              <a:rPr lang="ru-RU" sz="2000" dirty="0" smtClean="0"/>
              <a:t>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 </a:t>
            </a:r>
            <a:r>
              <a:rPr lang="ru-RU" sz="2000" dirty="0" smtClean="0"/>
              <a:t>НОД по развитию речи «Лиса с </a:t>
            </a:r>
            <a:r>
              <a:rPr lang="ru-RU" sz="2000" dirty="0" smtClean="0"/>
              <a:t>лисятами</a:t>
            </a:r>
            <a:r>
              <a:rPr lang="ru-RU" sz="2000" dirty="0" smtClean="0"/>
              <a:t>», «Лесные помощники».</a:t>
            </a:r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Пополнение предметно-пространственной развивающей среды  (изготовление «Книги леса» совместно с родителями).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Посещение библиотеки. Экскурсия «Ребятам о зверятах».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Экскурсия в художественно- краеведческом музее «Животные Алексинского района». Выполнение зарисовок зверей и птиц в музее.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 smtClean="0"/>
          </a:p>
          <a:p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42125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Экскурсия в библиотеку</a:t>
            </a:r>
            <a:b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«Ребятам о зверятах»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501008"/>
            <a:ext cx="5009142" cy="31571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2776"/>
            <a:ext cx="4787014" cy="30243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81128"/>
            <a:ext cx="2651787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22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722" y="0"/>
            <a:ext cx="9036496" cy="144016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Экскурсия в художественно- краеведческом 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музее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«Животные 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Алексинского района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» 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268760"/>
            <a:ext cx="3899925" cy="29249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53" b="7797"/>
          <a:stretch/>
        </p:blipFill>
        <p:spPr>
          <a:xfrm>
            <a:off x="971600" y="1268760"/>
            <a:ext cx="2962858" cy="253426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2080" y="4365104"/>
            <a:ext cx="2747797" cy="20608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07" b="9618"/>
          <a:stretch/>
        </p:blipFill>
        <p:spPr>
          <a:xfrm>
            <a:off x="1475656" y="3933056"/>
            <a:ext cx="3101236" cy="254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12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81947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Основной этап проекта - практический 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9892" y="908720"/>
            <a:ext cx="81369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Групповые занятия по рисованию «Лисонька», «Синичка», «Кто живет в зимнем лесу?», «Животные в творчестве Е. </a:t>
            </a:r>
            <a:r>
              <a:rPr lang="ru-RU" sz="2000" dirty="0" err="1" smtClean="0"/>
              <a:t>Чарушина</a:t>
            </a:r>
            <a:r>
              <a:rPr lang="ru-RU" sz="2000" dirty="0" smtClean="0"/>
              <a:t>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Аппликация «Зайчик», «Сорока».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Индивидуальная работа с детьми, склонными к одаренности. Выполнение композиций в нетрадиционных изобразительных техниках: «В зимнем лесу», «Зайчик и птичка» (прессованная флористика), «</a:t>
            </a:r>
            <a:r>
              <a:rPr lang="ru-RU" sz="2000" dirty="0"/>
              <a:t>Р</a:t>
            </a:r>
            <a:r>
              <a:rPr lang="ru-RU" sz="2000" dirty="0" smtClean="0"/>
              <a:t>ыжая красавица» и др.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Конструирование из природных материалов «Лесные жители».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Лепка «В мире животных».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Совместная образовательная </a:t>
            </a:r>
            <a:r>
              <a:rPr lang="ru-RU" sz="2000" dirty="0" smtClean="0"/>
              <a:t>деятельность по программе «Радужные фантазии»:</a:t>
            </a:r>
          </a:p>
          <a:p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03648" y="4329270"/>
            <a:ext cx="676875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выполнение </a:t>
            </a:r>
            <a:r>
              <a:rPr lang="ru-RU" sz="2000" dirty="0"/>
              <a:t>работ в технике холодного батика с </a:t>
            </a:r>
            <a:r>
              <a:rPr lang="ru-RU" sz="2000" dirty="0" smtClean="0"/>
              <a:t>      изображением </a:t>
            </a:r>
            <a:r>
              <a:rPr lang="ru-RU" sz="2000" dirty="0"/>
              <a:t>животных на выбор детей; выполнение батика в смешанной технике «Снегири»;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мастер-классы </a:t>
            </a:r>
            <a:r>
              <a:rPr lang="ru-RU" sz="2000" dirty="0"/>
              <a:t>по нетрадиционным техникам </a:t>
            </a:r>
            <a:r>
              <a:rPr lang="ru-RU" sz="2000" dirty="0" smtClean="0"/>
              <a:t>рисования гуашью: «</a:t>
            </a:r>
            <a:r>
              <a:rPr lang="ru-RU" sz="2000" dirty="0"/>
              <a:t>Ежик </a:t>
            </a:r>
            <a:r>
              <a:rPr lang="ru-RU" sz="2000" dirty="0" smtClean="0"/>
              <a:t>спит</a:t>
            </a:r>
            <a:r>
              <a:rPr lang="ru-RU" sz="2000" dirty="0"/>
              <a:t>», «Мышки</a:t>
            </a:r>
            <a:r>
              <a:rPr lang="ru-RU" sz="2000" dirty="0" smtClean="0"/>
              <a:t>», «Белка на ветке», «Лось»;</a:t>
            </a:r>
            <a:endParaRPr lang="ru-R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декоративная </a:t>
            </a:r>
            <a:r>
              <a:rPr lang="ru-RU" sz="2000" dirty="0"/>
              <a:t>графика «Совушка</a:t>
            </a:r>
            <a:r>
              <a:rPr lang="ru-RU" sz="2000" dirty="0" smtClean="0"/>
              <a:t>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510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Рисование «Ежик спит»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60848"/>
            <a:ext cx="5345568" cy="40091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916832"/>
            <a:ext cx="2784310" cy="2088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149080"/>
            <a:ext cx="2736304" cy="205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7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Рисование «Лисонька»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9" t="-898" r="-1209" b="21213"/>
          <a:stretch/>
        </p:blipFill>
        <p:spPr>
          <a:xfrm>
            <a:off x="539552" y="1268760"/>
            <a:ext cx="5853499" cy="34349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149080"/>
            <a:ext cx="1890210" cy="2520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268760"/>
            <a:ext cx="1890210" cy="25202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869160"/>
            <a:ext cx="1329612" cy="17728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869160"/>
            <a:ext cx="1368152" cy="18242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69160"/>
            <a:ext cx="1368152" cy="182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55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Аппликация «Зайчик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»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36296" cy="5427222"/>
          </a:xfrm>
        </p:spPr>
      </p:pic>
    </p:spTree>
    <p:extLst>
      <p:ext uri="{BB962C8B-B14F-4D97-AF65-F5344CB8AC3E}">
        <p14:creationId xmlns:p14="http://schemas.microsoft.com/office/powerpoint/2010/main" val="3411346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5"/>
            <a:ext cx="7772400" cy="100811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Заключительный этап проекта</a:t>
            </a:r>
            <a:b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1484784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Оформление выставки детских работ в художественно-краеведческом музее.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Изготовление афиши и приглашений на выставку.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Открытие выставки «Мир животных глазами детей».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284984"/>
            <a:ext cx="3744416" cy="28083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31840" y="6165304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/>
              <a:t>Изготовление приглашений.</a:t>
            </a:r>
            <a:endParaRPr lang="ru-RU" sz="1400" i="1" dirty="0"/>
          </a:p>
        </p:txBody>
      </p:sp>
    </p:spTree>
    <p:extLst>
      <p:ext uri="{BB962C8B-B14F-4D97-AF65-F5344CB8AC3E}">
        <p14:creationId xmlns:p14="http://schemas.microsoft.com/office/powerpoint/2010/main" val="1391281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2F6F69"/>
                </a:solidFill>
              </a:rPr>
              <a:t>Открытие выставки </a:t>
            </a:r>
            <a:br>
              <a:rPr lang="ru-RU" sz="3200" dirty="0" smtClean="0">
                <a:solidFill>
                  <a:srgbClr val="2F6F69"/>
                </a:solidFill>
              </a:rPr>
            </a:br>
            <a:r>
              <a:rPr lang="ru-RU" sz="3200" dirty="0" smtClean="0">
                <a:solidFill>
                  <a:srgbClr val="2F6F69"/>
                </a:solidFill>
              </a:rPr>
              <a:t> «Мир животных глазами детей»</a:t>
            </a:r>
            <a:endParaRPr lang="ru-RU" sz="3200" dirty="0">
              <a:solidFill>
                <a:srgbClr val="2F6F69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1"/>
          <a:stretch/>
        </p:blipFill>
        <p:spPr>
          <a:xfrm>
            <a:off x="179512" y="1628800"/>
            <a:ext cx="4773076" cy="39604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717032"/>
            <a:ext cx="3840427" cy="28803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28800"/>
            <a:ext cx="25922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97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Первая экскурсия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4968552" cy="37264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0" t="13336"/>
          <a:stretch/>
        </p:blipFill>
        <p:spPr>
          <a:xfrm>
            <a:off x="5436096" y="692696"/>
            <a:ext cx="3035173" cy="25289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7" t="-769" r="3267" b="769"/>
          <a:stretch/>
        </p:blipFill>
        <p:spPr>
          <a:xfrm>
            <a:off x="4932040" y="3645024"/>
            <a:ext cx="4032448" cy="30243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551706"/>
            <a:ext cx="2949031" cy="207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65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742261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Проектные работы детей на выставке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" t="2834" r="2101" b="3928"/>
          <a:stretch/>
        </p:blipFill>
        <p:spPr>
          <a:xfrm>
            <a:off x="827584" y="980728"/>
            <a:ext cx="7253208" cy="53624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9592" y="6381328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Холодный батик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249613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742261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Проектные работы детей на выставке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" t="1320" r="3463" b="3637"/>
          <a:stretch/>
        </p:blipFill>
        <p:spPr>
          <a:xfrm>
            <a:off x="683568" y="764704"/>
            <a:ext cx="7763911" cy="582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99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1030293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Творческие работы дошкольников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52736"/>
            <a:ext cx="6579902" cy="49322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1760" y="594928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Прессованная флористика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438550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958285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Творческие работы дошкольников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805805"/>
            <a:ext cx="3353553" cy="25952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3573016"/>
            <a:ext cx="2016224" cy="2808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630932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Гуашь</a:t>
            </a:r>
            <a:endParaRPr lang="ru-RU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4" t="2712" r="4491" b="5198"/>
          <a:stretch/>
        </p:blipFill>
        <p:spPr>
          <a:xfrm>
            <a:off x="683568" y="805805"/>
            <a:ext cx="4603122" cy="55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68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147002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Работы, выполненные совместно с родителями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0768"/>
            <a:ext cx="6918337" cy="530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45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80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Записи в книге отзывов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"/>
          <a:stretch/>
        </p:blipFill>
        <p:spPr>
          <a:xfrm>
            <a:off x="90152" y="1268760"/>
            <a:ext cx="2105584" cy="29162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264935"/>
            <a:ext cx="3434439" cy="50021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268760"/>
            <a:ext cx="3111452" cy="3088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" r="3559" b="73526"/>
          <a:stretch/>
        </p:blipFill>
        <p:spPr>
          <a:xfrm>
            <a:off x="287534" y="4597757"/>
            <a:ext cx="4979926" cy="166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78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443"/>
            <a:ext cx="7772400" cy="147002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Анализ результатов работы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340768"/>
            <a:ext cx="8064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По </a:t>
            </a:r>
            <a:r>
              <a:rPr lang="ru-RU" sz="2000" dirty="0"/>
              <a:t>итогам реализации проекта отмечены следующие результаты</a:t>
            </a:r>
            <a:r>
              <a:rPr lang="ru-RU" sz="2000" dirty="0" smtClean="0"/>
              <a:t>:</a:t>
            </a:r>
          </a:p>
          <a:p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повышение </a:t>
            </a:r>
            <a:r>
              <a:rPr lang="ru-RU" sz="2000" dirty="0"/>
              <a:t>интереса дошкольников к природе родного края и </a:t>
            </a:r>
            <a:r>
              <a:rPr lang="ru-RU" sz="2000" dirty="0" smtClean="0"/>
              <a:t>к анималистическому жанру изобразительного искусства;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рост </a:t>
            </a:r>
            <a:r>
              <a:rPr lang="ru-RU" sz="2000" dirty="0"/>
              <a:t>уровня информированности родителей о формах </a:t>
            </a:r>
            <a:r>
              <a:rPr lang="ru-RU" sz="2000" dirty="0" smtClean="0"/>
              <a:t>совместной творческой и познавательной деятельности </a:t>
            </a:r>
            <a:r>
              <a:rPr lang="ru-RU" sz="2000" dirty="0"/>
              <a:t>с детьми;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активное участие родителей в жизни детского сада и группы;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развитие творческих способностей </a:t>
            </a:r>
            <a:r>
              <a:rPr lang="ru-RU" sz="2000" dirty="0" smtClean="0"/>
              <a:t>дошкольников.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861" y="4437112"/>
            <a:ext cx="2496277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649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782E29-4C82-4481-A2A7-41C874A56A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в голубых тонах</Template>
  <TotalTime>1257</TotalTime>
  <Words>651</Words>
  <Application>Microsoft Office PowerPoint</Application>
  <PresentationFormat>Экран (4:3)</PresentationFormat>
  <Paragraphs>71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Проект  «Животные нашего края»</vt:lpstr>
      <vt:lpstr>Проект  «Животные нашего края»</vt:lpstr>
      <vt:lpstr>Актуальность</vt:lpstr>
      <vt:lpstr>Цель и задачи проекта</vt:lpstr>
      <vt:lpstr>Этапы проекта Подготовительный этап</vt:lpstr>
      <vt:lpstr>Экскурсия в библиотеку «Ребятам о зверятах»</vt:lpstr>
      <vt:lpstr>Экскурсия в художественно- краеведческом музее «Животные Алексинского района» </vt:lpstr>
      <vt:lpstr>Основной этап проекта - практический </vt:lpstr>
      <vt:lpstr>Рисование «Ежик спит»</vt:lpstr>
      <vt:lpstr>Рисование «Лисонька»</vt:lpstr>
      <vt:lpstr>Аппликация «Зайчик»</vt:lpstr>
      <vt:lpstr>Заключительный этап проекта </vt:lpstr>
      <vt:lpstr>Открытие выставки   «Мир животных глазами детей»</vt:lpstr>
      <vt:lpstr>Первая экскурсия</vt:lpstr>
      <vt:lpstr>Проектные работы детей на выставке</vt:lpstr>
      <vt:lpstr>Проектные работы детей на выставке</vt:lpstr>
      <vt:lpstr>Творческие работы дошкольников</vt:lpstr>
      <vt:lpstr>Творческие работы дошкольников</vt:lpstr>
      <vt:lpstr>Работы, выполненные совместно с родителями</vt:lpstr>
      <vt:lpstr>Записи в книге отзывов</vt:lpstr>
      <vt:lpstr>Анализ результатов работы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Тульский пряник</dc:title>
  <dc:creator>slk</dc:creator>
  <cp:keywords/>
  <cp:lastModifiedBy>Windows User</cp:lastModifiedBy>
  <cp:revision>66</cp:revision>
  <dcterms:created xsi:type="dcterms:W3CDTF">2018-12-13T21:27:36Z</dcterms:created>
  <dcterms:modified xsi:type="dcterms:W3CDTF">2025-12-02T23:27:56Z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TC018860939991</vt:lpwstr>
  </property>
</Properties>
</file>