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3" r:id="rId3"/>
    <p:sldId id="284" r:id="rId4"/>
    <p:sldId id="288" r:id="rId5"/>
    <p:sldId id="265" r:id="rId6"/>
    <p:sldId id="266" r:id="rId7"/>
    <p:sldId id="267" r:id="rId8"/>
    <p:sldId id="269" r:id="rId9"/>
    <p:sldId id="276" r:id="rId10"/>
    <p:sldId id="272" r:id="rId11"/>
    <p:sldId id="277" r:id="rId12"/>
    <p:sldId id="285" r:id="rId13"/>
    <p:sldId id="271" r:id="rId14"/>
    <p:sldId id="282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98288-51B7-448A-B29D-576B347712F9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30283-523A-4E9B-96C4-DD99755E7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0EF8E-7564-4885-879D-9421778076F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EA55-A8C1-4BAF-BA4A-EB33B8A02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Acer\Desktop\&#1092;&#1086;&#1090;&#1086;%20&#1085;&#1086;&#1074;&#1099;&#1077;\2018-10\MOV_0048.mp4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ds02.infourok.ru/uploads/ex/08c9/0002b460-dbc89b07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000760" y="4214818"/>
            <a:ext cx="2928958" cy="24288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Презентацию подготовили:</a:t>
            </a:r>
          </a:p>
          <a:p>
            <a:pPr algn="ctr"/>
            <a:r>
              <a:rPr lang="ru-RU" sz="3200" b="1" dirty="0" err="1" smtClean="0">
                <a:solidFill>
                  <a:schemeClr val="tx1"/>
                </a:solidFill>
              </a:rPr>
              <a:t>Коверова</a:t>
            </a:r>
            <a:r>
              <a:rPr lang="ru-RU" sz="3200" b="1" dirty="0" smtClean="0">
                <a:solidFill>
                  <a:schemeClr val="tx1"/>
                </a:solidFill>
              </a:rPr>
              <a:t> О.В.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Киселева Ю.В.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Савушкина Е.А.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 по патриотическому воспитанию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МБДОУ Детский сад №123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«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6972320" cy="14398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https://ds01.infourok.ru/uploads/ex/0aba/0000a6f9-f3bc8d80/img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928670"/>
            <a:ext cx="7500990" cy="49863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Задачи проекта: 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-Воспитывать у ребёнка чувство любви и привязанности к своей семье, дому, детскому саду, селу. 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инициативу ребёнка, его творческие способности.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чувство ответственности и гордости за свою страну.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-Воспитывать любовь к родному краю, умение видеть прекрасное, гордиться им. 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https://fs01.infourok.ru/images/doc/21/27186/img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fs01.infourok.ru/images/doc/21/27186/img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 descr="https://ds04.infourok.ru/uploads/ex/01c5/000001c4-7cdb4630/2/img19.jpg"/>
          <p:cNvPicPr>
            <a:picLocks noChangeAspect="1" noChangeArrowheads="1"/>
          </p:cNvPicPr>
          <p:nvPr/>
        </p:nvPicPr>
        <p:blipFill>
          <a:blip r:embed="rId3"/>
          <a:srcRect t="6250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MOV_0048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4714877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43504" y="5715016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Стихотворение В.Орлова «Родное»</a:t>
            </a:r>
          </a:p>
          <a:p>
            <a:r>
              <a:rPr lang="ru-RU" b="1" dirty="0" smtClean="0"/>
              <a:t>Читает Кузмина Полина 4 года</a:t>
            </a:r>
            <a:endParaRPr lang="ru-RU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s04.infourok.ru/uploads/ex/0981/00001d08-fa899c7c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34" y="0"/>
            <a:ext cx="80010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Чувство </a:t>
            </a:r>
            <a:r>
              <a:rPr lang="ru-RU" sz="2800" b="1" dirty="0" smtClean="0"/>
              <a:t>любви</a:t>
            </a:r>
            <a:r>
              <a:rPr lang="ru-RU" sz="2800" dirty="0" smtClean="0"/>
              <a:t> </a:t>
            </a:r>
            <a:r>
              <a:rPr lang="ru-RU" sz="2800" b="1" dirty="0" smtClean="0"/>
              <a:t>к</a:t>
            </a:r>
            <a:r>
              <a:rPr lang="ru-RU" sz="2800" dirty="0" smtClean="0"/>
              <a:t> малой Родине вырастает из </a:t>
            </a:r>
            <a:r>
              <a:rPr lang="ru-RU" sz="2800" b="1" dirty="0" smtClean="0"/>
              <a:t>любви</a:t>
            </a:r>
            <a:r>
              <a:rPr lang="ru-RU" sz="2800" dirty="0" smtClean="0"/>
              <a:t> и привязанности к близким </a:t>
            </a:r>
            <a:r>
              <a:rPr lang="ru-RU" sz="2800" b="1" dirty="0" smtClean="0"/>
              <a:t>людям</a:t>
            </a:r>
            <a:r>
              <a:rPr lang="ru-RU" sz="2800" dirty="0" smtClean="0"/>
              <a:t>, к людям, которые живут с тобой в одном городе.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42926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Этот праздник очень важен. Дети и воспитатели вышли на улицы нашего города и поздравляли старшее поколение с праздником, дарили открытки. Такие акции проходят в нашем детском саду постоянно и дети охотно принимают в них участие. Каждая семья держится на любви и памяти старшего поколения.</a:t>
            </a:r>
            <a:endParaRPr lang="ru-RU" sz="2000" b="1" dirty="0"/>
          </a:p>
        </p:txBody>
      </p:sp>
      <p:pic>
        <p:nvPicPr>
          <p:cNvPr id="7" name="Рисунок 6" descr="C:\Users\Acer\AppData\Local\Microsoft\Windows\INetCache\Content.Word\IMG-20181003-WA0002.jpg"/>
          <p:cNvPicPr/>
          <p:nvPr/>
        </p:nvPicPr>
        <p:blipFill>
          <a:blip r:embed="rId3"/>
          <a:srcRect l="20614" r="149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cer\AppData\Local\Microsoft\Windows\INetCache\Content.Word\IMG-20181003-WA0004.jpg"/>
          <p:cNvPicPr/>
          <p:nvPr/>
        </p:nvPicPr>
        <p:blipFill>
          <a:blip r:embed="rId4"/>
          <a:srcRect l="14808" t="25673" r="11112" b="26539"/>
          <a:stretch>
            <a:fillRect/>
          </a:stretch>
        </p:blipFill>
        <p:spPr bwMode="auto">
          <a:xfrm>
            <a:off x="2000232" y="0"/>
            <a:ext cx="71437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Acer\AppData\Local\Microsoft\Windows\INetCache\Content.Word\IMG-20181003-WA0007.jpg"/>
          <p:cNvPicPr/>
          <p:nvPr/>
        </p:nvPicPr>
        <p:blipFill>
          <a:blip r:embed="rId5"/>
          <a:srcRect t="33173" b="1913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dn2.arhivurokov.ru/multiurok/html/2017/12/28/s_5a4490263cd36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4643446"/>
            <a:ext cx="6572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Для формирования у детей основ гражданской культуры очень важно привить детям чувство любви и привязанности к культурным ценностям родного края, так как именно на этой основе воспитывается патриотизм и любовь к своей Родине.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577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0"/>
            <a:ext cx="66437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tur-ray.ru/wp-content/uploads/2017/09/Pamyatnik-Sergeyu-Esenin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Незаменимым средством формирования духовного мира детей является </a:t>
            </a:r>
            <a:r>
              <a:rPr lang="ru-RU" sz="2800" b="1" u="sng" dirty="0" smtClean="0"/>
              <a:t>искусство</a:t>
            </a:r>
            <a:r>
              <a:rPr lang="ru-RU" sz="2800" b="1" dirty="0" smtClean="0"/>
              <a:t>: народное творчество, живопись. Искусство говорит образным языком, оно наглядно, что близко ребенку дошкольного возраста. Ценно то, что оно пробуждает философское отношение к жизни.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Рисунок 4" descr="https://pp.userapi.com/c844720/v844720602/10ae03/WTEMuPq5JRY.jpg"/>
          <p:cNvPicPr/>
          <p:nvPr/>
        </p:nvPicPr>
        <p:blipFill>
          <a:blip r:embed="rId3"/>
          <a:srcRect l="2307"/>
          <a:stretch>
            <a:fillRect/>
          </a:stretch>
        </p:blipFill>
        <p:spPr bwMode="auto">
          <a:xfrm>
            <a:off x="0" y="0"/>
            <a:ext cx="928690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715140" y="6215082"/>
            <a:ext cx="2609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Маслова Василиса  6 лет</a:t>
            </a:r>
          </a:p>
          <a:p>
            <a:r>
              <a:rPr lang="ru-RU" dirty="0" smtClean="0"/>
              <a:t>Памятник  С.А.Есенину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hotocdn.photogoroda.com/source2/cn3159/r4861/c4879/2956181.jpg?v=201712131121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5300"/>
            <a:ext cx="9753600" cy="73533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-357214"/>
            <a:ext cx="8072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 smtClean="0"/>
          </a:p>
          <a:p>
            <a:r>
              <a:rPr lang="ru-RU" sz="3200" dirty="0" smtClean="0"/>
              <a:t>Через изобразительную деятельность воспитывать у детей </a:t>
            </a:r>
            <a:r>
              <a:rPr lang="ru-RU" sz="3200" dirty="0"/>
              <a:t>культуру поведения и вызвать чувство восхищения красотой </a:t>
            </a:r>
            <a:r>
              <a:rPr lang="ru-RU" sz="3200" dirty="0" smtClean="0"/>
              <a:t>нашей страны, культуре  родного края.</a:t>
            </a:r>
          </a:p>
          <a:p>
            <a:endParaRPr lang="ru-RU" sz="3200" dirty="0" smtClean="0"/>
          </a:p>
        </p:txBody>
      </p:sp>
      <p:pic>
        <p:nvPicPr>
          <p:cNvPr id="7" name="Рисунок 6" descr="https://pp.userapi.com/c846017/v846017602/106a1b/BSjVHLgNnAk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52"/>
            <a:ext cx="9858412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929322" y="6143644"/>
            <a:ext cx="230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Высоцкий Дима 6 лет</a:t>
            </a:r>
          </a:p>
          <a:p>
            <a:r>
              <a:rPr lang="ru-RU" dirty="0" smtClean="0"/>
              <a:t>«</a:t>
            </a:r>
            <a:r>
              <a:rPr lang="ru-RU" b="1" dirty="0" smtClean="0"/>
              <a:t>Рязанский</a:t>
            </a:r>
            <a:r>
              <a:rPr lang="ru-RU" dirty="0" smtClean="0"/>
              <a:t> </a:t>
            </a:r>
            <a:r>
              <a:rPr lang="ru-RU" b="1" dirty="0" smtClean="0"/>
              <a:t>кремль</a:t>
            </a:r>
            <a:r>
              <a:rPr lang="ru-RU" dirty="0" smtClean="0"/>
              <a:t> »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dirty="0"/>
          </a:p>
        </p:txBody>
      </p:sp>
      <p:pic>
        <p:nvPicPr>
          <p:cNvPr id="26626" name="Picture 2" descr="http://www.rodb-v.ru/upload/medialibrary/god-obrazovaniya-2016/pavlov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</p:spPr>
      </p:pic>
      <p:pic>
        <p:nvPicPr>
          <p:cNvPr id="4" name="Рисунок 3" descr="https://pp.userapi.com/c850332/v850332602/48492/l0o6iNnPzDo.jpg"/>
          <p:cNvPicPr/>
          <p:nvPr/>
        </p:nvPicPr>
        <p:blipFill>
          <a:blip r:embed="rId3"/>
          <a:srcRect l="10000" t="8333"/>
          <a:stretch>
            <a:fillRect/>
          </a:stretch>
        </p:blipFill>
        <p:spPr bwMode="auto">
          <a:xfrm>
            <a:off x="4357686" y="0"/>
            <a:ext cx="47863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643702" y="6072206"/>
            <a:ext cx="2425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Окункова</a:t>
            </a:r>
            <a:r>
              <a:rPr lang="ru-RU" dirty="0" smtClean="0"/>
              <a:t> Настя 6 лет</a:t>
            </a:r>
          </a:p>
          <a:p>
            <a:r>
              <a:rPr lang="ru-RU" dirty="0" smtClean="0"/>
              <a:t>Памятник И.П.Павлову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3214686"/>
            <a:ext cx="8229600" cy="1000132"/>
          </a:xfrm>
        </p:spPr>
        <p:txBody>
          <a:bodyPr>
            <a:normAutofit/>
          </a:bodyPr>
          <a:lstStyle/>
          <a:p>
            <a:r>
              <a:rPr lang="ru-RU" dirty="0"/>
              <a:t>Мы этой памяти верны….</a:t>
            </a:r>
          </a:p>
        </p:txBody>
      </p:sp>
      <p:pic>
        <p:nvPicPr>
          <p:cNvPr id="2060" name="Picture 12" descr="Поздравляем с Днем Победы! :: . Шины в Киеве со склада - низкая цена. . Доставка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419" y="1"/>
            <a:ext cx="9158419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86116" y="0"/>
            <a:ext cx="585788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Одной из главенствующих задач в воспитании детей дошкольного возраста является привитие любви к Родине и родному краю, знакомство с прошлым страны. Воспитание патриота, знающего историю своего края и страны, любящего свое Отечество не может быть реализовано без освоения народной культуры и познания духовных ценностей своего народа.</a:t>
            </a:r>
            <a:br>
              <a:rPr lang="ru-RU" sz="2800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Поздравляем с Днем Победы! :: . Шины в Киеве со склада - низкая цена. . Доставка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419" y="1"/>
            <a:ext cx="9158419" cy="6857999"/>
          </a:xfrm>
          <a:prstGeom prst="rect">
            <a:avLst/>
          </a:prstGeom>
          <a:noFill/>
        </p:spPr>
      </p:pic>
      <p:pic>
        <p:nvPicPr>
          <p:cNvPr id="3" name="Picture 5" descr="Международный реестр мемориалов, кладбищ, воинских захоронений, братских могил: Мемориал - Воинский участок Скорбящего кладбищ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357298"/>
            <a:ext cx="8429684" cy="550070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143240" y="0"/>
            <a:ext cx="57150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Экскурсия к мемориальному парку.</a:t>
            </a:r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1500174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Целевые экскурсии с воспитанниками к достопримечательностям, местам, имеющие историческое значение и памятники, знакомят с ними, объясняют, в честь кого они возведены.</a:t>
            </a:r>
            <a:endParaRPr lang="ru-RU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endParaRPr lang="ru-RU" sz="3800" dirty="0"/>
          </a:p>
        </p:txBody>
      </p:sp>
      <p:pic>
        <p:nvPicPr>
          <p:cNvPr id="4" name="Picture 12" descr="Поздравляем с Днем Победы! :: . Шины в Киеве со склада - низкая цена. . Доставка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419" y="1"/>
            <a:ext cx="9158419" cy="6857999"/>
          </a:xfrm>
          <a:prstGeom prst="rect">
            <a:avLst/>
          </a:prstGeom>
          <a:noFill/>
        </p:spPr>
      </p:pic>
      <p:pic>
        <p:nvPicPr>
          <p:cNvPr id="5" name="Picture 13" descr="P41400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789"/>
            <a:ext cx="9335652" cy="7000789"/>
          </a:xfrm>
          <a:prstGeom prst="rect">
            <a:avLst/>
          </a:prstGeom>
          <a:noFill/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4" cstate="print"/>
          <a:srcRect l="20253" t="-2084"/>
          <a:stretch>
            <a:fillRect/>
          </a:stretch>
        </p:blipFill>
        <p:spPr bwMode="auto">
          <a:xfrm>
            <a:off x="0" y="-142900"/>
            <a:ext cx="4500594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 descr="IMG_1593"/>
          <p:cNvPicPr>
            <a:picLocks noChangeAspect="1" noChangeArrowheads="1"/>
          </p:cNvPicPr>
          <p:nvPr/>
        </p:nvPicPr>
        <p:blipFill>
          <a:blip r:embed="rId5" cstate="print"/>
          <a:srcRect l="31780" t="-30751" r="6476" b="-4087"/>
          <a:stretch>
            <a:fillRect/>
          </a:stretch>
        </p:blipFill>
        <p:spPr bwMode="auto">
          <a:xfrm>
            <a:off x="4572000" y="-2286040"/>
            <a:ext cx="4857784" cy="950123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388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00826" y="2690336"/>
            <a:ext cx="29289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29824" r="4516" b="107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Acer\Desktop\для презент\IMG_257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542926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 </a:t>
            </a:r>
            <a:r>
              <a:rPr lang="ru-RU" sz="2400" b="1" dirty="0" smtClean="0"/>
              <a:t>Праздник 23 февраля в детском саду – хороший повод для воспитания у дошкольников чувства сопричастности к лучшим традициям своей Родины, формирования у детей гордости за славных защитников Отечества.</a:t>
            </a:r>
            <a:endParaRPr lang="ru-RU" sz="2400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75" y="12531"/>
            <a:ext cx="9129725" cy="6845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179"/>
            <a:ext cx="9144000" cy="68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14282" y="428604"/>
            <a:ext cx="83582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Тематический утренник: «9 мая – День Великой Победы»</a:t>
            </a:r>
            <a:endParaRPr lang="ru-RU" sz="2000" dirty="0" smtClean="0"/>
          </a:p>
          <a:p>
            <a:r>
              <a:rPr lang="ru-RU" b="1" dirty="0" smtClean="0"/>
              <a:t> </a:t>
            </a:r>
            <a:r>
              <a:rPr lang="ru-RU" sz="2000" b="1" dirty="0" smtClean="0"/>
              <a:t>Формирование патриотических чувств на основе обогащения знаний о Великой Отечественной войне, воспитание интереса и чувства гордости за прошлое нашей страны.</a:t>
            </a:r>
            <a:endParaRPr lang="ru-RU" sz="2000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6707" t="2943" r="5505" b="72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5505" t="5082" r="5505" b="179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/>
          <a:srcRect l="19936" t="5082" r="6707" b="221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900igr.net/up/datas/121484/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252</Words>
  <Application>Microsoft Office PowerPoint</Application>
  <PresentationFormat>Экран (4:3)</PresentationFormat>
  <Paragraphs>39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    </vt:lpstr>
      <vt:lpstr>Мы этой памяти верны….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</dc:creator>
  <cp:lastModifiedBy>Acer</cp:lastModifiedBy>
  <cp:revision>29</cp:revision>
  <dcterms:created xsi:type="dcterms:W3CDTF">2018-10-09T06:30:12Z</dcterms:created>
  <dcterms:modified xsi:type="dcterms:W3CDTF">2018-10-11T17:20:32Z</dcterms:modified>
</cp:coreProperties>
</file>