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3" r:id="rId6"/>
    <p:sldId id="261" r:id="rId7"/>
    <p:sldId id="264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E1FDB36-35E6-4015-B9D2-C45720B644AF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D0791D8-BAFC-4BC5-BE0A-4512B3112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Zver\Desktop\&#1086;&#1090;&#1082;&#1088;&#1099;&#1090;&#1099;&#1081;%20&#1091;&#1088;&#1086;&#1082;\&#1052;&#1086;&#1081;%20&#1092;&#1080;&#1083;&#1100;&#1084;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открытый урок\tehnologiya_2_0_page-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434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7239000" cy="243914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Добро пожаловать на </a:t>
            </a:r>
            <a:br>
              <a:rPr lang="ru-RU" sz="4800" dirty="0" smtClean="0"/>
            </a:br>
            <a:r>
              <a:rPr lang="ru-RU" sz="4800" dirty="0" smtClean="0"/>
              <a:t> </a:t>
            </a:r>
            <a:r>
              <a:rPr lang="ru-RU" sz="4800" dirty="0" smtClean="0"/>
              <a:t>Автомобильный завод</a:t>
            </a:r>
            <a:endParaRPr lang="ru-RU" sz="4800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4005064"/>
            <a:ext cx="3622250" cy="285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грузовые</a:t>
            </a:r>
            <a:endParaRPr lang="ru-RU" dirty="0"/>
          </a:p>
        </p:txBody>
      </p:sp>
      <p:pic>
        <p:nvPicPr>
          <p:cNvPr id="4" name="Picture 3" descr="C:\Users\liza\Desktop\технология. машиностроение\камаз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4382" y="1"/>
            <a:ext cx="5112815" cy="3284984"/>
          </a:xfrm>
          <a:prstGeom prst="rect">
            <a:avLst/>
          </a:prstGeom>
          <a:noFill/>
        </p:spPr>
      </p:pic>
      <p:pic>
        <p:nvPicPr>
          <p:cNvPr id="5" name="Picture 4" descr="C:\Users\liza\Desktop\технология. машиностроение\современная автомаш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4912546" cy="2763307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788024" y="4725144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8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легковые</a:t>
            </a:r>
            <a:endParaRPr kumimoji="0" lang="ru-RU" sz="38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i2.wp.com/pozharanet.com/wp-content/uploads/2018/08/ac_3_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17640"/>
            <a:ext cx="4860541" cy="3240360"/>
          </a:xfrm>
          <a:prstGeom prst="rect">
            <a:avLst/>
          </a:prstGeom>
          <a:noFill/>
        </p:spPr>
      </p:pic>
      <p:pic>
        <p:nvPicPr>
          <p:cNvPr id="2050" name="Picture 2" descr="https://brylla-reisen.de/wp-content/uploads/2019/10/coach-3206326-autobus-freedommail-pixab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4320480" cy="28803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Специальные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avatars.mds.yandex.net/get-zen_doc/34175/pub_5e03a2d198930900b256abfc_5e03a7053d5f6900ae91ff16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276872"/>
            <a:ext cx="3675956" cy="2810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Мой фильм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2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38164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Gabriola" pitchFamily="82" charset="0"/>
              </a:rPr>
              <a:t>Операция  </a:t>
            </a:r>
          </a:p>
          <a:p>
            <a:pPr marL="0" indent="0">
              <a:buNone/>
            </a:pPr>
            <a:r>
              <a:rPr lang="ru-RU" sz="4000" b="1" dirty="0" smtClean="0">
                <a:latin typeface="Gabriola" pitchFamily="82" charset="0"/>
              </a:rPr>
              <a:t>         </a:t>
            </a:r>
          </a:p>
          <a:p>
            <a:pPr marL="0" indent="0">
              <a:buNone/>
            </a:pPr>
            <a:r>
              <a:rPr lang="ru-RU" sz="4000" b="1" dirty="0" smtClean="0">
                <a:latin typeface="Gabriola" pitchFamily="82" charset="0"/>
              </a:rPr>
              <a:t>Конвейер    </a:t>
            </a:r>
          </a:p>
          <a:p>
            <a:pPr marL="0" indent="0">
              <a:buNone/>
            </a:pPr>
            <a:r>
              <a:rPr lang="ru-RU" sz="4000" b="1" dirty="0" smtClean="0">
                <a:latin typeface="Gabriola" pitchFamily="82" charset="0"/>
              </a:rPr>
              <a:t>           </a:t>
            </a:r>
            <a:endParaRPr lang="ru-RU" sz="4000" b="1" dirty="0">
              <a:latin typeface="Gabriola" pitchFamily="82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Gabriola" pitchFamily="82" charset="0"/>
              </a:rPr>
              <a:t>Детали</a:t>
            </a:r>
            <a:r>
              <a:rPr lang="x-none" sz="4000" b="1" smtClean="0">
                <a:latin typeface="Gabriola" pitchFamily="82" charset="0"/>
              </a:rPr>
              <a:t> </a:t>
            </a:r>
            <a:r>
              <a:rPr lang="x-none" sz="4000" b="1">
                <a:latin typeface="Gabriola" pitchFamily="82" charset="0"/>
              </a:rPr>
              <a:t>автомобиля       </a:t>
            </a:r>
            <a:endParaRPr lang="ru-RU" sz="4000" b="1" dirty="0">
              <a:latin typeface="Gabriola" pitchFamily="82" charset="0"/>
            </a:endParaRPr>
          </a:p>
          <a:p>
            <a:pPr marL="0" indent="0">
              <a:buNone/>
            </a:pPr>
            <a:r>
              <a:rPr lang="x-none"/>
              <a:t> </a:t>
            </a:r>
            <a:endParaRPr lang="ru-RU" dirty="0"/>
          </a:p>
          <a:p>
            <a:pPr marL="0" indent="0">
              <a:buNone/>
            </a:pPr>
            <a:r>
              <a:rPr lang="x-none"/>
              <a:t> 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1700808"/>
            <a:ext cx="4078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2400" b="1">
                <a:latin typeface="Gabriola" pitchFamily="82" charset="0"/>
              </a:rPr>
              <a:t>- колеса (ходовая часть), кузов, кабина.</a:t>
            </a:r>
            <a:endParaRPr lang="ru-RU" sz="2400" b="1" dirty="0">
              <a:latin typeface="Gabriola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97371" y="2708920"/>
            <a:ext cx="18325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- </a:t>
            </a:r>
            <a:r>
              <a:rPr lang="ru-RU" sz="2400" b="1" dirty="0">
                <a:latin typeface="Gabriola" pitchFamily="82" charset="0"/>
              </a:rPr>
              <a:t>этап работы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501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Gabriola" pitchFamily="82" charset="0"/>
              </a:rPr>
              <a:t>-</a:t>
            </a:r>
            <a:r>
              <a:rPr lang="ru-RU" sz="2400" b="1" u="sng" dirty="0" smtClean="0">
                <a:solidFill>
                  <a:srgbClr val="FF0000"/>
                </a:solidFill>
                <a:latin typeface="Gabriola" pitchFamily="82" charset="0"/>
              </a:rPr>
              <a:t>непрерывно </a:t>
            </a:r>
            <a:r>
              <a:rPr lang="ru-RU" sz="2400" b="1" dirty="0" smtClean="0">
                <a:latin typeface="Gabriola" pitchFamily="82" charset="0"/>
              </a:rPr>
              <a:t> движущаяся </a:t>
            </a:r>
            <a:r>
              <a:rPr lang="ru-RU" sz="2400" b="1" u="sng" dirty="0" smtClean="0">
                <a:solidFill>
                  <a:srgbClr val="FF0000"/>
                </a:solidFill>
                <a:latin typeface="Gabriola" pitchFamily="82" charset="0"/>
              </a:rPr>
              <a:t>лента</a:t>
            </a:r>
            <a:r>
              <a:rPr lang="ru-RU" sz="2400" b="1" dirty="0" smtClean="0">
                <a:latin typeface="Gabriola" pitchFamily="82" charset="0"/>
              </a:rPr>
              <a:t>, </a:t>
            </a:r>
            <a:r>
              <a:rPr lang="ru-RU" sz="2400" b="1" dirty="0">
                <a:latin typeface="Gabriola" pitchFamily="82" charset="0"/>
              </a:rPr>
              <a:t>которая служит средством перемещения от одного рабочего к другому.</a:t>
            </a:r>
          </a:p>
        </p:txBody>
      </p:sp>
      <p:sp>
        <p:nvSpPr>
          <p:cNvPr id="7" name="Стрелка вниз 6"/>
          <p:cNvSpPr/>
          <p:nvPr/>
        </p:nvSpPr>
        <p:spPr>
          <a:xfrm rot="2213905" flipH="1" flipV="1">
            <a:off x="3376858" y="1876289"/>
            <a:ext cx="244905" cy="25769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7993466">
            <a:off x="2570692" y="2485908"/>
            <a:ext cx="330210" cy="2218833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 rot="18148748">
            <a:off x="3013848" y="1161245"/>
            <a:ext cx="274234" cy="251928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652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_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172399" cy="65253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Правила работы с конструктором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7239000" cy="5059944"/>
          </a:xfrm>
        </p:spPr>
        <p:txBody>
          <a:bodyPr>
            <a:normAutofit/>
          </a:bodyPr>
          <a:lstStyle/>
          <a:p>
            <a:pPr marL="514350" lvl="0" indent="-514350">
              <a:buAutoNum type="arabicPeriod"/>
            </a:pPr>
            <a:endParaRPr lang="ru-RU" dirty="0" smtClean="0"/>
          </a:p>
          <a:p>
            <a:pPr marL="514350" lvl="0" indent="-514350">
              <a:buAutoNum type="arabicPeriod"/>
            </a:pPr>
            <a:r>
              <a:rPr lang="ru-RU" dirty="0" smtClean="0"/>
              <a:t>Брать из коробки только те детали, которые                  </a:t>
            </a:r>
          </a:p>
          <a:p>
            <a:pPr marL="514350" lvl="0" indent="-514350">
              <a:buAutoNum type="arabicPeriod"/>
            </a:pPr>
            <a:endParaRPr lang="ru-RU" b="1" dirty="0" smtClean="0"/>
          </a:p>
          <a:p>
            <a:pPr lvl="0">
              <a:buNone/>
            </a:pPr>
            <a:r>
              <a:rPr lang="ru-RU" dirty="0" smtClean="0"/>
              <a:t>2. Содержи в чистоте и порядке рабочее 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3. Работай с                       только по назначению. Нельзя глотать, класть детали конструктора в рот и уши.</a:t>
            </a:r>
          </a:p>
          <a:p>
            <a:pPr>
              <a:buNone/>
            </a:pPr>
            <a:r>
              <a:rPr lang="ru-RU" dirty="0" smtClean="0"/>
              <a:t>4. Работу начинать только с разрешения </a:t>
            </a:r>
          </a:p>
          <a:p>
            <a:pPr lvl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348880"/>
            <a:ext cx="15199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нужны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3645024"/>
            <a:ext cx="1362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место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4149080"/>
            <a:ext cx="2114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деталями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5877272"/>
            <a:ext cx="1798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учителя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217</TotalTime>
  <Words>92</Words>
  <Application>Microsoft Office PowerPoint</Application>
  <PresentationFormat>Экран (4:3)</PresentationFormat>
  <Paragraphs>26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Слайд 1</vt:lpstr>
      <vt:lpstr>Добро пожаловать на   Автомобильный завод</vt:lpstr>
      <vt:lpstr>грузовые</vt:lpstr>
      <vt:lpstr>Специальные</vt:lpstr>
      <vt:lpstr>Слайд 5</vt:lpstr>
      <vt:lpstr>Слайд 6</vt:lpstr>
      <vt:lpstr>Слайд 7</vt:lpstr>
      <vt:lpstr>Правила работы с конструктором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Zver</cp:lastModifiedBy>
  <cp:revision>17</cp:revision>
  <dcterms:created xsi:type="dcterms:W3CDTF">2021-02-22T14:47:34Z</dcterms:created>
  <dcterms:modified xsi:type="dcterms:W3CDTF">2021-02-28T10:11:16Z</dcterms:modified>
</cp:coreProperties>
</file>