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вт 08.10.24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071678"/>
            <a:ext cx="7772400" cy="147002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Гордое звание носит народ-честь и заслуга тому ,кто патриот!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ello_html_3145ad26-kopiy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2786058"/>
            <a:ext cx="5072098" cy="386655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Кто такой патриот?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человек любящий родину, родное государство ,готов на подвиги и личные жертвы во имя отчизны!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49409.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4286256"/>
            <a:ext cx="2357454" cy="207170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11684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Какого человека можно назвать патриотом своей страны?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Человек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который верит в свою страну, любит и уважает свой язык, историю и традиции, служит на благо своей Родины и никогда её не придаст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ef028c358c64b3b90f1b7994e2f21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5462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Что делает настоящий патриот?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Патриотизм предполагает чувство гордости за достижения и культуру своей родины, поддерживает желание сохранять культурные особенности и идентификацию себя (особое эмоциональное переживание своей принадлежности к стране и своему гражданству, языку, традициям) с другими представителями своего народа, стремление защитить ..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izayn-bez-nazvaniya-1-1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852"/>
            <a:ext cx="9144000" cy="63265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Какие качества должны быть у патриота?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Российскому патриотизму присущи свои особенности. Прежде всего, это высокая гуманистическая направленность российской патриотической идеи; веротерпимость; соборность и законопослушание; общность как устойчивая склонность и потребность россиян к коллективной жизни; особая любовь к родной природе.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09853_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1142976" y="4238244"/>
            <a:ext cx="4357718" cy="20482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115328" cy="514353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Истинный патриотизм основан на любви и уважении к своей стране и ее многовековой культуре, ценностям, обычаям. Невозможно любить Родину и не интересоваться ее историей и культурным наследием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4429132"/>
            <a:ext cx="2219325" cy="20669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Патриотизм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это также умение ценить и беречь свою Родину, стремление изменить её к лучшему, сделать чище, добрее, красивее. Кроме того, патриотизм проявляется в способности быть верным и преданным своей стране, своему делу, своей семье, своим взглядам и идеям, своей мечте.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atriotiz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Патриотизм важен!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Патриотизм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является нравственной основой жизнеспособности государства и выступает в качестве важного внутреннего мобилизующего ресурса развития общества, активной гражданской позиции личности, готовности ее к самоотверженному служению своему Отечеству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001157" cy="58579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Стать патриотом можно!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Патриотизм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 предполагает гордость достижениями и культурой своей Родины, желание сохранять её характер и культурные особенности и идентификация себя с другими членами народ, готовность подчинить свои интересы интересам страны, стремление защищать интересы Родины и своего народа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92</Words>
  <PresentationFormat>Экран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Гордое звание носит народ-честь и заслуга тому ,кто патриот!</vt:lpstr>
      <vt:lpstr>Кто такой патриот?</vt:lpstr>
      <vt:lpstr>Какого человека можно назвать патриотом своей страны? Человек, который верит в свою страну, любит и уважает свой язык, историю и традиции, служит на благо своей Родины и никогда её не придаст</vt:lpstr>
      <vt:lpstr>Что делает настоящий патриот? Патриотизм предполагает чувство гордости за достижения и культуру своей родины, поддерживает желание сохранять культурные особенности и идентификацию себя (особое эмоциональное переживание своей принадлежности к стране и своему гражданству, языку, традициям) с другими представителями своего народа, стремление защитить ..</vt:lpstr>
      <vt:lpstr>Какие качества должны быть у патриота? Российскому патриотизму присущи свои особенности. Прежде всего, это высокая гуманистическая направленность российской патриотической идеи; веротерпимость; соборность и законопослушание; общность как устойчивая склонность и потребность россиян к коллективной жизни; особая любовь к родной природе.</vt:lpstr>
      <vt:lpstr>Истинный патриотизм основан на любви и уважении к своей стране и ее многовековой культуре, ценностям, обычаям. Невозможно любить Родину и не интересоваться ее историей и культурным наследием</vt:lpstr>
      <vt:lpstr>Патриотизм – это также умение ценить и беречь свою Родину, стремление изменить её к лучшему, сделать чище, добрее, красивее. Кроме того, патриотизм проявляется в способности быть верным и преданным своей стране, своему делу, своей семье, своим взглядам и идеям, своей мечте.</vt:lpstr>
      <vt:lpstr>Патриотизм важен! Патриотизм является нравственной основой жизнеспособности государства и выступает в качестве важного внутреннего мобилизующего ресурса развития общества, активной гражданской позиции личности, готовности ее к самоотверженному служению своему Отечеству</vt:lpstr>
      <vt:lpstr>Стать патриотом можно! Патриотизм предполагает гордость достижениями и культурой своей Родины, желание сохранять её характер и культурные особенности и идентификация себя с другими членами народ, готовность подчинить свои интересы интересам страны, стремление защищать интересы Родины и своего народа.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Гордое звание носит народ-честь и заслуга тому ,кто патриот!</dc:title>
  <dc:creator>admin</dc:creator>
  <cp:lastModifiedBy>admin</cp:lastModifiedBy>
  <cp:revision>4</cp:revision>
  <dcterms:created xsi:type="dcterms:W3CDTF">2024-10-08T19:21:06Z</dcterms:created>
  <dcterms:modified xsi:type="dcterms:W3CDTF">2024-10-08T19:56:53Z</dcterms:modified>
</cp:coreProperties>
</file>