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0" r:id="rId3"/>
    <p:sldId id="256" r:id="rId4"/>
    <p:sldId id="263" r:id="rId5"/>
    <p:sldId id="265" r:id="rId6"/>
    <p:sldId id="262" r:id="rId7"/>
    <p:sldId id="258" r:id="rId8"/>
    <p:sldId id="264" r:id="rId9"/>
    <p:sldId id="261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02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267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907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523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47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609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15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240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034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255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713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0B522-B397-43E8-9F11-9289D2FED219}" type="datetimeFigureOut">
              <a:rPr lang="ru-RU" smtClean="0"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A387D-CFA9-4954-990C-4EF3A43FFE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014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4.png"/><Relationship Id="rId7" Type="http://schemas.openxmlformats.org/officeDocument/2006/relationships/audio" Target="../media/audio4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audio" Target="../media/audio3.wav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image" Target="../media/image7.png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audio" Target="../media/audio4.wav"/><Relationship Id="rId7" Type="http://schemas.openxmlformats.org/officeDocument/2006/relationships/image" Target="../media/image13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audio" Target="../media/audio6.wav"/><Relationship Id="rId7" Type="http://schemas.openxmlformats.org/officeDocument/2006/relationships/image" Target="../media/image1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audio" Target="../media/audio4.wav"/><Relationship Id="rId7" Type="http://schemas.openxmlformats.org/officeDocument/2006/relationships/image" Target="../media/image17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9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audio4.wav"/><Relationship Id="rId7" Type="http://schemas.openxmlformats.org/officeDocument/2006/relationships/image" Target="../media/image23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audio" Target="../media/audio6.wav"/><Relationship Id="rId7" Type="http://schemas.openxmlformats.org/officeDocument/2006/relationships/image" Target="../media/image2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25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9.png"/><Relationship Id="rId5" Type="http://schemas.openxmlformats.org/officeDocument/2006/relationships/image" Target="../media/image28.gif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7812360" y="6237312"/>
            <a:ext cx="1160241" cy="432048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8233253" y="6345324"/>
            <a:ext cx="50405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60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2">
            <a:hlinkClick r:id="" action="ppaction://hlinkshowjump?jump=nextslide" highlightClick="1">
              <a:snd r:embed="rId3" name="click.wav"/>
            </a:hlinkClick>
          </p:cNvPr>
          <p:cNvSpPr/>
          <p:nvPr/>
        </p:nvSpPr>
        <p:spPr>
          <a:xfrm>
            <a:off x="86475" y="5949280"/>
            <a:ext cx="3672408" cy="784564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i="1" dirty="0" smtClean="0"/>
              <a:t>Играть</a:t>
            </a:r>
            <a:r>
              <a:rPr lang="ru-RU" sz="7200" i="1" dirty="0" smtClean="0"/>
              <a:t>   </a:t>
            </a:r>
            <a:endParaRPr lang="ru-RU" sz="7200" i="1" dirty="0"/>
          </a:p>
        </p:txBody>
      </p:sp>
      <p:sp>
        <p:nvSpPr>
          <p:cNvPr id="4" name="Управляющая кнопка: настраиваемая 3">
            <a:hlinkClick r:id="" action="ppaction://hlinkshowjump?jump=endshow" highlightClick="1">
              <a:snd r:embed="rId3" name="click.wav"/>
            </a:hlinkClick>
          </p:cNvPr>
          <p:cNvSpPr/>
          <p:nvPr/>
        </p:nvSpPr>
        <p:spPr>
          <a:xfrm>
            <a:off x="6591267" y="6025278"/>
            <a:ext cx="2525688" cy="630272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i="1" dirty="0" smtClean="0"/>
              <a:t>Выход из игры </a:t>
            </a:r>
            <a:endParaRPr lang="ru-RU" sz="2800" i="1" dirty="0"/>
          </a:p>
        </p:txBody>
      </p:sp>
      <p:sp>
        <p:nvSpPr>
          <p:cNvPr id="2" name="Управляющая кнопка: настраиваемая 1">
            <a:hlinkClick r:id="" action="ppaction://hlinkshowjump?jump=firstslide" highlightClick="1"/>
          </p:cNvPr>
          <p:cNvSpPr/>
          <p:nvPr/>
        </p:nvSpPr>
        <p:spPr>
          <a:xfrm>
            <a:off x="86475" y="634278"/>
            <a:ext cx="2088232" cy="648072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Правила игры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324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страиваемая 3">
            <a:hlinkClick r:id="" action="ppaction://hlinkshowjump?jump=nextslide" highlightClick="1">
              <a:snd r:embed="rId3" name="click.wav"/>
            </a:hlinkClick>
          </p:cNvPr>
          <p:cNvSpPr/>
          <p:nvPr/>
        </p:nvSpPr>
        <p:spPr>
          <a:xfrm>
            <a:off x="107504" y="260648"/>
            <a:ext cx="1512168" cy="648072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Старт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4242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настраиваемая 1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 rot="5400000">
            <a:off x="-2621173" y="4071778"/>
            <a:ext cx="5424224" cy="181878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настраиваемая 2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 rot="5400000">
            <a:off x="6042416" y="2919710"/>
            <a:ext cx="6021289" cy="181878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страиваемая 3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>
            <a:off x="1014466" y="2"/>
            <a:ext cx="7918513" cy="181878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страиваемая 4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>
            <a:off x="179513" y="6676123"/>
            <a:ext cx="6591211" cy="198705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страиваемая 5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>
            <a:off x="1" y="1090565"/>
            <a:ext cx="7956376" cy="360040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страиваемая 7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>
            <a:off x="1953272" y="5210641"/>
            <a:ext cx="6962872" cy="396044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настраиваемая 10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>
            <a:off x="201416" y="3789040"/>
            <a:ext cx="7834878" cy="516091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настраиваемая 12">
            <a:hlinkClick r:id="" action="ppaction://noaction" highlightClick="1"/>
            <a:hlinkHover r:id="rId4" action="ppaction://hlinksldjump">
              <a:snd r:embed="rId5" name="bomb.wav"/>
            </a:hlinkHover>
          </p:cNvPr>
          <p:cNvSpPr/>
          <p:nvPr/>
        </p:nvSpPr>
        <p:spPr>
          <a:xfrm>
            <a:off x="1076125" y="2299524"/>
            <a:ext cx="7856854" cy="423724"/>
          </a:xfrm>
          <a:prstGeom prst="actionButtonBlank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Управляющая кнопка: настраиваемая 31">
            <a:hlinkClick r:id="rId6" action="ppaction://hlinksldjump" highlightClick="1">
              <a:snd r:embed="rId7" name="applause.wav"/>
            </a:hlinkClick>
          </p:cNvPr>
          <p:cNvSpPr/>
          <p:nvPr/>
        </p:nvSpPr>
        <p:spPr>
          <a:xfrm>
            <a:off x="2219994" y="1916833"/>
            <a:ext cx="1271886" cy="129614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3" name="Рисунок 32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60911" y="332656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Рисунок 45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40237" y="364839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Рисунок 46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76256" y="332656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Рисунок 47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75" y="1576908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Рисунок 49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330" y="1501655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Рисунок 50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6043">
            <a:off x="466877" y="1664455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Рисунок 51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66985" y="2873052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Рисунок 52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33302" y="2883598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Рисунок 53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5705" y="2873052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Рисунок 54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437112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Рисунок 55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140" y="4320379"/>
            <a:ext cx="797049" cy="67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Рисунок 56" descr="https://dubki-nk.ru/wp-content/uploads/2018/11/44b62f2550cf2707f4a391276c3441b6.jpg"/>
          <p:cNvPicPr/>
          <p:nvPr/>
        </p:nvPicPr>
        <p:blipFill>
          <a:blip r:embed="rId8" cstate="print">
            <a:clrChange>
              <a:clrFrom>
                <a:srgbClr val="F2EDEA"/>
              </a:clrFrom>
              <a:clrTo>
                <a:srgbClr val="F2E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00" y="4728813"/>
            <a:ext cx="797049" cy="67985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Управляющая кнопка: настраиваемая 23">
            <a:hlinkClick r:id="" action="ppaction://hlinkshowjump?jump=nextslide" highlightClick="1"/>
          </p:cNvPr>
          <p:cNvSpPr/>
          <p:nvPr/>
        </p:nvSpPr>
        <p:spPr>
          <a:xfrm>
            <a:off x="7591333" y="6147985"/>
            <a:ext cx="1552667" cy="726844"/>
          </a:xfrm>
          <a:prstGeom prst="actionButtonBlank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81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настраиваемая 1">
            <a:hlinkClick r:id="" action="ppaction://hlinkshowjump?jump=nextslide" highlightClick="1"/>
          </p:cNvPr>
          <p:cNvSpPr/>
          <p:nvPr/>
        </p:nvSpPr>
        <p:spPr>
          <a:xfrm>
            <a:off x="179512" y="285123"/>
            <a:ext cx="1944216" cy="504056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Продолжить игру</a:t>
            </a:r>
            <a:endParaRPr lang="ru-RU" dirty="0"/>
          </a:p>
        </p:txBody>
      </p:sp>
      <p:sp>
        <p:nvSpPr>
          <p:cNvPr id="3" name="Управляющая кнопка: настраиваемая 2">
            <a:hlinkClick r:id="" action="ppaction://hlinkshowjump?jump=firstslide" highlightClick="1"/>
          </p:cNvPr>
          <p:cNvSpPr/>
          <p:nvPr/>
        </p:nvSpPr>
        <p:spPr>
          <a:xfrm>
            <a:off x="7020272" y="285123"/>
            <a:ext cx="2016224" cy="504056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Выход из игры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06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настраиваемая 1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21101697">
            <a:off x="156344" y="1399028"/>
            <a:ext cx="3974322" cy="13964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страиваемая 3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320619">
            <a:off x="5415767" y="133147"/>
            <a:ext cx="397777" cy="195915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настраиваемая 4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20654134">
            <a:off x="1214080" y="2529398"/>
            <a:ext cx="4467489" cy="24691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страиваемая 8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20690298">
            <a:off x="92972" y="4241805"/>
            <a:ext cx="6837838" cy="34321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настраиваемая 11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941220" flipH="1">
            <a:off x="6941228" y="1102438"/>
            <a:ext cx="259814" cy="258018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настраиваемая 13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16200000">
            <a:off x="4772727" y="-4225061"/>
            <a:ext cx="127046" cy="857716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настраиваемая 15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>
            <a:off x="8992451" y="116632"/>
            <a:ext cx="132384" cy="571769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настраиваемая 16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>
            <a:off x="107504" y="1468852"/>
            <a:ext cx="107843" cy="5313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настраиваемая 17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16200000">
            <a:off x="3667299" y="3114596"/>
            <a:ext cx="45720" cy="7380311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настраиваемая 23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19614852" flipH="1">
            <a:off x="7010193" y="4190780"/>
            <a:ext cx="2078319" cy="2653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Управляющая кнопка: настраиваемая 24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20547343" flipH="1">
            <a:off x="3342018" y="5308382"/>
            <a:ext cx="3966770" cy="32972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настраиваемая 25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20797919" flipH="1">
            <a:off x="1947217" y="4982402"/>
            <a:ext cx="472899" cy="41375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Управляющая кнопка: настраиваемая 27">
            <a:hlinkClick r:id="" action="ppaction://noaction" highlightClick="1"/>
            <a:hlinkHover r:id="rId4" action="ppaction://hlinksldjump">
              <a:snd r:embed="rId2" name="bomb.wav"/>
            </a:hlinkHover>
          </p:cNvPr>
          <p:cNvSpPr/>
          <p:nvPr/>
        </p:nvSpPr>
        <p:spPr>
          <a:xfrm rot="20797919" flipH="1">
            <a:off x="6339691" y="5264288"/>
            <a:ext cx="472899" cy="56715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28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713" y="394541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2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3060" flipH="1">
            <a:off x="4005263" y="1297386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Рисунок 30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1978" flipH="1">
            <a:off x="1430218" y="1967405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Рисунок 31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7728">
            <a:off x="1077335" y="3709940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Рисунок 32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1933">
            <a:off x="2972252" y="3299561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Рисунок 33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0934">
            <a:off x="4849831" y="2716799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Рисунок 34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75653">
            <a:off x="6072063" y="1381426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Рисунок 35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9880">
            <a:off x="7573780" y="456708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7728">
            <a:off x="7672523" y="2223857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2272" flipH="1">
            <a:off x="6059404" y="4022678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Рисунок 38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2272" flipH="1">
            <a:off x="3944508" y="4708816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Рисунок 3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2272" flipH="1">
            <a:off x="1466713" y="5681973"/>
            <a:ext cx="951144" cy="58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Рисунок 40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7654">
            <a:off x="5081736" y="5935219"/>
            <a:ext cx="951144" cy="58618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Управляющая кнопка: настраиваемая 5">
            <a:hlinkClick r:id="rId6" action="ppaction://hlinksldjump" highlightClick="1"/>
          </p:cNvPr>
          <p:cNvSpPr/>
          <p:nvPr/>
        </p:nvSpPr>
        <p:spPr>
          <a:xfrm>
            <a:off x="7700837" y="6181064"/>
            <a:ext cx="1405847" cy="639448"/>
          </a:xfrm>
          <a:prstGeom prst="actionButtonBlank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77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1628800"/>
            <a:ext cx="44294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 проиграли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https://i.ytimg.com/vi/LxMGEHObpy4/mqdefault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0" r="2620" b="4951"/>
          <a:stretch/>
        </p:blipFill>
        <p:spPr bwMode="auto">
          <a:xfrm>
            <a:off x="3347864" y="3212976"/>
            <a:ext cx="2520280" cy="154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страиваемая 2">
            <a:hlinkClick r:id="rId4" action="ppaction://hlinksldjump" highlightClick="1">
              <a:snd r:embed="rId5" name="click.wav"/>
            </a:hlinkClick>
          </p:cNvPr>
          <p:cNvSpPr/>
          <p:nvPr/>
        </p:nvSpPr>
        <p:spPr>
          <a:xfrm>
            <a:off x="182940" y="226344"/>
            <a:ext cx="2660868" cy="682376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Начать сначала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0844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0056" y="1628800"/>
            <a:ext cx="44294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 проиграли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Picture 2" descr="https://i.ytimg.com/vi/LxMGEHObpy4/mqdefault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0" r="2620" b="4951"/>
          <a:stretch/>
        </p:blipFill>
        <p:spPr bwMode="auto">
          <a:xfrm>
            <a:off x="3713652" y="2996952"/>
            <a:ext cx="2520280" cy="154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rId4" action="ppaction://hlinksldjump" highlightClick="1"/>
          </p:cNvPr>
          <p:cNvSpPr/>
          <p:nvPr/>
        </p:nvSpPr>
        <p:spPr>
          <a:xfrm>
            <a:off x="179627" y="404664"/>
            <a:ext cx="1925751" cy="504056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Продолжить игру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499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Управляющая кнопка: настраиваемая 3">
            <a:hlinkClick r:id="" action="ppaction://hlinkshowjump?jump=firstslide" highlightClick="1">
              <a:snd r:embed="rId3" name="laser.wav"/>
            </a:hlinkClick>
          </p:cNvPr>
          <p:cNvSpPr/>
          <p:nvPr/>
        </p:nvSpPr>
        <p:spPr>
          <a:xfrm>
            <a:off x="6948264" y="6027755"/>
            <a:ext cx="2016224" cy="652288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Выход из игры</a:t>
            </a:r>
            <a:endParaRPr lang="ru-RU" dirty="0"/>
          </a:p>
        </p:txBody>
      </p:sp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6948264" y="4919858"/>
            <a:ext cx="2016224" cy="929195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Продолжить игру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3426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3047" y="260648"/>
            <a:ext cx="5987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Четвертый лишний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E:\работа\старшая группа\игры правила\военная техника\06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6" y="1556792"/>
            <a:ext cx="279530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работа\старшая группа\игры правила\военная техника\1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70" b="14045"/>
          <a:stretch/>
        </p:blipFill>
        <p:spPr bwMode="auto">
          <a:xfrm>
            <a:off x="4788024" y="1556792"/>
            <a:ext cx="3168352" cy="200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работа\старшая группа\игры правила\военная техника\09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2" t="6704" r="4539" b="36785"/>
          <a:stretch/>
        </p:blipFill>
        <p:spPr bwMode="auto">
          <a:xfrm>
            <a:off x="1025526" y="4038600"/>
            <a:ext cx="2795303" cy="19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работа\старшая группа\игры правила\военная техника\1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49080"/>
            <a:ext cx="3168352" cy="178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настраиваемая 2">
            <a:hlinkClick r:id="" action="ppaction://hlinkshowjump?jump=nextslide" highlightClick="1"/>
          </p:cNvPr>
          <p:cNvSpPr/>
          <p:nvPr/>
        </p:nvSpPr>
        <p:spPr>
          <a:xfrm>
            <a:off x="7548077" y="6309320"/>
            <a:ext cx="1495976" cy="487086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8039153" y="6408847"/>
            <a:ext cx="54006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33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2831" y="0"/>
            <a:ext cx="5987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Четвертый лишний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4" name="Рисунок 13" descr="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1" t="5588" r="7076" b="27940"/>
          <a:stretch>
            <a:fillRect/>
          </a:stretch>
        </p:blipFill>
        <p:spPr bwMode="auto">
          <a:xfrm>
            <a:off x="326097" y="980087"/>
            <a:ext cx="3654871" cy="260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Рисунок 15" descr="https://avatars.mds.yandex.net/get-pdb/70729/b873d361-5b74-4408-9f57-d89de9a735c5/s1200?webp=fals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85" y="3861048"/>
            <a:ext cx="3518306" cy="23484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Рисунок 14" descr="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1" t="5556" r="8035" b="23413"/>
          <a:stretch>
            <a:fillRect/>
          </a:stretch>
        </p:blipFill>
        <p:spPr bwMode="auto">
          <a:xfrm>
            <a:off x="4787821" y="3789040"/>
            <a:ext cx="3811268" cy="234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Рисунок 16" descr="https://avatars.mds.yandex.net/get-pdb/1871031/0bd5d5a0-76a2-4ad0-9a67-c4099d5869aa/s1200?webp=fals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354" y="1001806"/>
            <a:ext cx="3759476" cy="2561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7668344" y="6309320"/>
            <a:ext cx="1296144" cy="432048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8287798" y="6381328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29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Рисунок 13" descr="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1" t="5588" r="7076" b="27940"/>
          <a:stretch>
            <a:fillRect/>
          </a:stretch>
        </p:blipFill>
        <p:spPr bwMode="auto">
          <a:xfrm>
            <a:off x="5296003" y="980728"/>
            <a:ext cx="3361759" cy="235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Рисунок 15" descr="https://avatars.mds.yandex.net/get-pdb/70729/b873d361-5b74-4408-9f57-d89de9a735c5/s1200?webp=fals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003" y="3806451"/>
            <a:ext cx="3361760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4" name="Рисунок 14" descr="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1" t="5556" r="8035" b="23413"/>
          <a:stretch>
            <a:fillRect/>
          </a:stretch>
        </p:blipFill>
        <p:spPr bwMode="auto">
          <a:xfrm>
            <a:off x="834954" y="982553"/>
            <a:ext cx="3095735" cy="235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Рисунок 17" descr="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54" y="3789040"/>
            <a:ext cx="3088974" cy="23167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Управляющая кнопка: настраиваемая 2">
            <a:hlinkClick r:id="" action="ppaction://hlinkshowjump?jump=nextslide" highlightClick="1"/>
          </p:cNvPr>
          <p:cNvSpPr/>
          <p:nvPr/>
        </p:nvSpPr>
        <p:spPr>
          <a:xfrm>
            <a:off x="7710991" y="6377745"/>
            <a:ext cx="1372176" cy="432048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>
            <a:off x="8136397" y="6449753"/>
            <a:ext cx="52136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532831" y="0"/>
            <a:ext cx="5987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Четвертый лишний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970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0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2831" y="0"/>
            <a:ext cx="5987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Четвертый лишний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100" name="Рисунок 19" descr="0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44" y="980728"/>
            <a:ext cx="2862412" cy="200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Рисунок 20" descr="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80728"/>
            <a:ext cx="2817086" cy="200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Рисунок 21" descr="0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44" y="3356992"/>
            <a:ext cx="2862412" cy="201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Рисунок 22" descr="0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97" y="3356992"/>
            <a:ext cx="2778269" cy="201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7668344" y="6338394"/>
            <a:ext cx="1397514" cy="432048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8109166" y="6381328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591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0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Рисунок 23" descr="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6" r="4565"/>
          <a:stretch>
            <a:fillRect/>
          </a:stretch>
        </p:blipFill>
        <p:spPr bwMode="auto">
          <a:xfrm>
            <a:off x="611560" y="3573016"/>
            <a:ext cx="3024336" cy="217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Рисунок 24" descr="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707" y="3573016"/>
            <a:ext cx="3057101" cy="217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Рисунок 21" descr="https://1.bp.blogspot.com/-meHOK9zQUg8/Vjn9XFuVdFI/AAAAAAAAxxM/YR4Kq5YExhY/s640/Zubr_model_MW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707" y="1052736"/>
            <a:ext cx="305710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Рисунок 11" descr="https://zeughaus.ru/wa-data/public/shop/products/82/73/7382/images/19306/19306.970x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302433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532831" y="0"/>
            <a:ext cx="5987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Четвертый лишний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Управляющая кнопка: настраиваемая 2">
            <a:hlinkClick r:id="" action="ppaction://hlinkshowjump?jump=nextslide" highlightClick="1"/>
          </p:cNvPr>
          <p:cNvSpPr/>
          <p:nvPr/>
        </p:nvSpPr>
        <p:spPr>
          <a:xfrm>
            <a:off x="7798808" y="6165304"/>
            <a:ext cx="1165680" cy="432048"/>
          </a:xfrm>
          <a:prstGeom prst="actionButtonBlan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>
            <a:off x="8352913" y="6273316"/>
            <a:ext cx="4252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24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vatars.mds.yandex.net/get-pdb/805160/d8f8e320-1ac5-48f8-8c60-d159d6f070d3/ori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ozivnye-den-pobed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68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35</Words>
  <Application>Microsoft Office PowerPoint</Application>
  <PresentationFormat>Экран (4:3)</PresentationFormat>
  <Paragraphs>17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</dc:creator>
  <cp:lastModifiedBy>I</cp:lastModifiedBy>
  <cp:revision>40</cp:revision>
  <dcterms:created xsi:type="dcterms:W3CDTF">2019-01-23T04:12:26Z</dcterms:created>
  <dcterms:modified xsi:type="dcterms:W3CDTF">2020-05-03T08:16:45Z</dcterms:modified>
</cp:coreProperties>
</file>