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B5CF1-9AA8-40E4-B503-B70ED5D2839A}" type="datetimeFigureOut">
              <a:rPr lang="ru-RU" smtClean="0"/>
              <a:t>23.03.2019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C9F0-D761-4C8E-9054-B5D9024C21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22235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B5CF1-9AA8-40E4-B503-B70ED5D2839A}" type="datetimeFigureOut">
              <a:rPr lang="ru-RU" smtClean="0"/>
              <a:t>23.03.2019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C9F0-D761-4C8E-9054-B5D9024C21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3367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B5CF1-9AA8-40E4-B503-B70ED5D2839A}" type="datetimeFigureOut">
              <a:rPr lang="ru-RU" smtClean="0"/>
              <a:t>23.03.2019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C9F0-D761-4C8E-9054-B5D9024C21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90593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B5CF1-9AA8-40E4-B503-B70ED5D2839A}" type="datetimeFigureOut">
              <a:rPr lang="ru-RU" smtClean="0"/>
              <a:t>23.03.2019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C9F0-D761-4C8E-9054-B5D9024C21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5206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B5CF1-9AA8-40E4-B503-B70ED5D2839A}" type="datetimeFigureOut">
              <a:rPr lang="ru-RU" smtClean="0"/>
              <a:t>23.03.2019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C9F0-D761-4C8E-9054-B5D9024C21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6593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B5CF1-9AA8-40E4-B503-B70ED5D2839A}" type="datetimeFigureOut">
              <a:rPr lang="ru-RU" smtClean="0"/>
              <a:t>23.03.2019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C9F0-D761-4C8E-9054-B5D9024C21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38400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B5CF1-9AA8-40E4-B503-B70ED5D2839A}" type="datetimeFigureOut">
              <a:rPr lang="ru-RU" smtClean="0"/>
              <a:t>23.03.2019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C9F0-D761-4C8E-9054-B5D9024C21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12374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B5CF1-9AA8-40E4-B503-B70ED5D2839A}" type="datetimeFigureOut">
              <a:rPr lang="ru-RU" smtClean="0"/>
              <a:t>23.03.2019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C9F0-D761-4C8E-9054-B5D9024C21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55752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B5CF1-9AA8-40E4-B503-B70ED5D2839A}" type="datetimeFigureOut">
              <a:rPr lang="ru-RU" smtClean="0"/>
              <a:t>23.03.2019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C9F0-D761-4C8E-9054-B5D9024C21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07330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B5CF1-9AA8-40E4-B503-B70ED5D2839A}" type="datetimeFigureOut">
              <a:rPr lang="ru-RU" smtClean="0"/>
              <a:t>23.03.2019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C9F0-D761-4C8E-9054-B5D9024C21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38795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B5CF1-9AA8-40E4-B503-B70ED5D2839A}" type="datetimeFigureOut">
              <a:rPr lang="ru-RU" smtClean="0"/>
              <a:t>23.03.2019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C9F0-D761-4C8E-9054-B5D9024C21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5682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5B5CF1-9AA8-40E4-B503-B70ED5D2839A}" type="datetimeFigureOut">
              <a:rPr lang="ru-RU" smtClean="0"/>
              <a:t>23.03.2019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C8C9F0-D761-4C8E-9054-B5D9024C21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6939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45910" y="491319"/>
            <a:ext cx="1131399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Дружба начинается с улыбки</a:t>
            </a:r>
            <a:endParaRPr lang="ru-RU" sz="6600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42986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0435" y="0"/>
            <a:ext cx="858444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9544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7001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4620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0310" y="0"/>
            <a:ext cx="89256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97065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490" y="0"/>
            <a:ext cx="11368585" cy="7014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3106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570" y="0"/>
            <a:ext cx="10249469" cy="7096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36294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4</Words>
  <Application>Microsoft Office PowerPoint</Application>
  <PresentationFormat>Широкоэкранный</PresentationFormat>
  <Paragraphs>1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Arial</vt:lpstr>
      <vt:lpstr>Arial Black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Home</dc:creator>
  <cp:lastModifiedBy>Home</cp:lastModifiedBy>
  <cp:revision>1</cp:revision>
  <dcterms:created xsi:type="dcterms:W3CDTF">2019-03-23T17:34:40Z</dcterms:created>
  <dcterms:modified xsi:type="dcterms:W3CDTF">2019-03-23T17:44:13Z</dcterms:modified>
</cp:coreProperties>
</file>