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5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340768"/>
            <a:ext cx="9144000" cy="2423346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>Конспект совместного досуга  </a:t>
            </a:r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детей старшей группы </a:t>
            </a:r>
            <a:r>
              <a:rPr lang="ru-RU" sz="3200" smtClean="0">
                <a:effectLst/>
                <a:latin typeface="Times New Roman" pitchFamily="18" charset="0"/>
                <a:cs typeface="Times New Roman" pitchFamily="18" charset="0"/>
              </a:rPr>
              <a:t>компенсирующей направленности </a:t>
            </a: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>с тяжелыми нарушениями речи и их родителей по теме </a:t>
            </a:r>
            <a:b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>«В мире </a:t>
            </a:r>
            <a:r>
              <a:rPr lang="ru-RU" sz="3200">
                <a:effectLst/>
                <a:latin typeface="Times New Roman" pitchFamily="18" charset="0"/>
                <a:cs typeface="Times New Roman" pitchFamily="18" charset="0"/>
              </a:rPr>
              <a:t>профессий</a:t>
            </a:r>
            <a:r>
              <a:rPr lang="ru-RU" sz="3200" smtClean="0"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2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200" smtClean="0">
                <a:effectLst/>
                <a:latin typeface="Times New Roman" pitchFamily="18" charset="0"/>
                <a:cs typeface="Times New Roman" pitchFamily="18" charset="0"/>
              </a:rPr>
              <a:t>использованием </a:t>
            </a:r>
            <a:r>
              <a:rPr lang="ru-RU" sz="3200" smtClean="0">
                <a:effectLst/>
                <a:latin typeface="Times New Roman" pitchFamily="18" charset="0"/>
                <a:cs typeface="Times New Roman" pitchFamily="18" charset="0"/>
              </a:rPr>
              <a:t>кейс-технологии.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4365104"/>
            <a:ext cx="7772400" cy="576064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Выполнила: Авершина Елена Владимировна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Задачи ранней профориентации дошкольник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" t="77080" r="3957" b="3244"/>
          <a:stretch/>
        </p:blipFill>
        <p:spPr bwMode="auto">
          <a:xfrm>
            <a:off x="0" y="5171242"/>
            <a:ext cx="9144000" cy="168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495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15816" y="116632"/>
            <a:ext cx="4026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Методическая информация</a:t>
            </a:r>
            <a:endParaRPr lang="ru-RU" sz="24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543338"/>
              </p:ext>
            </p:extLst>
          </p:nvPr>
        </p:nvGraphicFramePr>
        <p:xfrm>
          <a:off x="0" y="578297"/>
          <a:ext cx="9144000" cy="63741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11760"/>
                <a:gridCol w="6732240"/>
              </a:tblGrid>
              <a:tr h="3644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 занятия</a:t>
                      </a:r>
                      <a:endParaRPr lang="ru-RU" sz="20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«В мире профессий»</a:t>
                      </a:r>
                    </a:p>
                  </a:txBody>
                  <a:tcPr marL="44149" marR="44149" marT="0" marB="0"/>
                </a:tc>
              </a:tr>
              <a:tr h="1090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Цель занятия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i="0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Развивать</a:t>
                      </a:r>
                      <a:r>
                        <a:rPr lang="ru-RU" sz="1600" b="0" i="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i="0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социально-коммуникативные навыки, инициативность, уверенность в собственных поступках и действиях</a:t>
                      </a:r>
                      <a:r>
                        <a:rPr lang="ru-RU" sz="1400" b="0" i="0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Способствовать активному сотрудничеству детского сада с семьями воспитанников и их психолого-педагогическому просвещению.</a:t>
                      </a:r>
                    </a:p>
                  </a:txBody>
                  <a:tcPr marL="44149" marR="44149" marT="0" marB="0"/>
                </a:tc>
              </a:tr>
              <a:tr h="38070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 занятия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Коррекционно-образовательные.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Формировать представления о мире современных профессий, орудиях труда и трудовых действий.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Формировать познавательный интерес к людям труда и к их профессиям.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Формирование у детей умения анализировать информацию, изложенную в кейсе, выявлять проблему, находить разные пути ее решения.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Коррекционно-развивающие.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1.Развивать связную монологическую речь, словарный запас, слуховую и зрительную память, внимание, восприятие, речевой слух, логическое мышление, общую моторику, координацию речи с движением, творческое воображение.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2.Развивать умение рассуждать и воспитывать толерантное отношение к другим мнениям.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Коррекционно-воспитательные.</a:t>
                      </a:r>
                    </a:p>
                    <a:p>
                      <a:pPr algn="just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1.Вспитывать доброжелательность, навыки сотрудничества, ответственность, интерес к профессиям.</a:t>
                      </a: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</a:tr>
              <a:tr h="5102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Используемые технологии, методы и приемы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Кейс –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технология, </a:t>
                      </a:r>
                      <a:r>
                        <a:rPr lang="ru-RU" sz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здоровьесберегающие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технологии, </a:t>
                      </a:r>
                      <a:r>
                        <a:rPr lang="ru-RU" sz="12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инфографика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</a:tr>
              <a:tr h="5076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Оборудование, материалы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49" marR="44149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наборы картинок «Профессии»,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мнемотаблицы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«Пословицы и поговорки о труде», бумага для записей, цветные карандаши, ручки.</a:t>
                      </a:r>
                    </a:p>
                  </a:txBody>
                  <a:tcPr marL="44149" marR="44149" marT="0" marB="0"/>
                </a:tc>
              </a:tr>
            </a:tbl>
          </a:graphicData>
        </a:graphic>
      </p:graphicFrame>
      <p:pic>
        <p:nvPicPr>
          <p:cNvPr id="7" name="Picture 2" descr="Символ учител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5" y="2924944"/>
            <a:ext cx="289877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931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196752"/>
            <a:ext cx="4813475" cy="3974490"/>
          </a:xfrm>
          <a:ln>
            <a:solidFill>
              <a:schemeClr val="accent1"/>
            </a:solidFill>
          </a:ln>
          <a:scene3d>
            <a:camera prst="perspectiveLeft"/>
            <a:lightRig rig="threePt" dir="t"/>
          </a:scene3d>
          <a:sp3d>
            <a:bevelT/>
          </a:sp3d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 Этап выявление проблемы</a:t>
            </a:r>
            <a:r>
              <a:rPr lang="ru-RU" sz="180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1800" dirty="0" smtClean="0">
                <a:solidFill>
                  <a:srgbClr val="FF0000"/>
                </a:solidFill>
                <a:effectLst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Выбор будущей профессии детьми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</a:rPr>
              <a:t>- </a:t>
            </a:r>
            <a:r>
              <a:rPr lang="ru-RU" sz="1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Скажите, могли бы вы сейчас заниматься той работой, которую выбрали? </a:t>
            </a:r>
            <a:br>
              <a:rPr lang="ru-RU" sz="1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Почему?</a:t>
            </a:r>
            <a:br>
              <a:rPr lang="ru-RU" sz="1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Давайте вместе подумаем, какие качества характера, знания и умения вам нужны для освоения выбранной профессии? (ответы детей и взрослых)</a:t>
            </a:r>
            <a:br>
              <a:rPr lang="ru-RU" sz="20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0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Задачи ранней профориентации дошкольник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" t="77080" r="3957" b="3244"/>
          <a:stretch/>
        </p:blipFill>
        <p:spPr bwMode="auto">
          <a:xfrm>
            <a:off x="0" y="5171242"/>
            <a:ext cx="9144000" cy="168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4771" y="188640"/>
            <a:ext cx="4572000" cy="5170646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perspectiveRigh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 Этап- исследование ситуации</a:t>
            </a:r>
            <a:endParaRPr lang="ru-RU" sz="2400" b="1" dirty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проведения коррекционного занятия использован кейс-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— глубокое и детальное исследование реальной и имитированной ситуации. Метод ситуационного упражнения (задачи) заключается в том, что ребенку предлагается текст (видео) с подробным описанием сложившейся ситуации и задача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требующая решения.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Описание.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одной из групп нашего детского сада, дети на прогулке поливали цветы. Мальчик отказался им помогать и сказал, что ему не нравится эта работа. Когда воспитатель спросил его: «Почему?». Он ответил: «Я буду пожарным, и вообще я и сейчас могу работать. Мне не нужен детский сад!».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520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Задачи ранней профориентации дошкольник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" t="77080" r="3957" b="3244"/>
          <a:stretch/>
        </p:blipFill>
        <p:spPr bwMode="auto">
          <a:xfrm>
            <a:off x="0" y="5171242"/>
            <a:ext cx="9144000" cy="168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27784"/>
            <a:ext cx="648072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 – предложения возможных решений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Давайте вместе подумаем, какие качества характера, знания и умения вам нужны для освоения выбранной профессии? (ответы детей и взрослых)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Что же необходимо сделать, чтобы названные качества мы приобрели?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-Вы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называйте, а родители запишут ваши ответы и прикрепят на доску за ширмой.</a:t>
            </a:r>
          </a:p>
          <a:p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0625" y="2852936"/>
            <a:ext cx="89827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Давайте посмотрим на нашу доску. Теперь у нас есть план чему же нужно научиться, какие качества характера нам необходимы для овладения вашей выбранной профессией. Сейчас каждой семье необходимо выбрать одну, но самую главную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задачу, которую нужно решить прежде всего для того, чтобы вы могли заниматься своим любимым делом 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прикрепить возле своей картинки.</a:t>
            </a:r>
          </a:p>
        </p:txBody>
      </p:sp>
    </p:spTree>
    <p:extLst>
      <p:ext uri="{BB962C8B-B14F-4D97-AF65-F5344CB8AC3E}">
        <p14:creationId xmlns:p14="http://schemas.microsoft.com/office/powerpoint/2010/main" val="2756305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Задачи ранней профориентации дошкольник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" t="77080" r="3957" b="3244"/>
          <a:stretch/>
        </p:blipFill>
        <p:spPr bwMode="auto">
          <a:xfrm>
            <a:off x="0" y="5171242"/>
            <a:ext cx="9144000" cy="168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404664"/>
            <a:ext cx="5655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4 Этап –выбор оптимального решения 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980728"/>
            <a:ext cx="2952328" cy="286232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perspectiveRigh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Давайте посмотрим, какие ответы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популярные, это и будет для всех главной задачей. Что бы вы ответили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мальчику, который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решил, что сможет работать пожарным? Обсуждение.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-21815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851920" y="1001157"/>
            <a:ext cx="4572000" cy="4093428"/>
          </a:xfrm>
          <a:prstGeom prst="rect">
            <a:avLst/>
          </a:prstGeom>
          <a:noFill/>
          <a:ln>
            <a:solidFill>
              <a:schemeClr val="accent1"/>
            </a:solidFill>
          </a:ln>
          <a:scene3d>
            <a:camera prst="perspectiveLef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Рефлексия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Наша игра подходит к концу. Сегодня вы замечательно работали, вам очень помогли родители.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Размышляя над словами мальчика мы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вместе выяснили, что для того, чтобы выбрать себе профессию, быть успешным и иметь хороший доход, необходимо пройти долгий путь(перечислить популярные ответы детей). И начинается он в стенах нашего детского сада.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 сотрудничество!</a:t>
            </a:r>
          </a:p>
        </p:txBody>
      </p:sp>
    </p:spTree>
    <p:extLst>
      <p:ext uri="{BB962C8B-B14F-4D97-AF65-F5344CB8AC3E}">
        <p14:creationId xmlns:p14="http://schemas.microsoft.com/office/powerpoint/2010/main" val="3797700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404664"/>
            <a:ext cx="4067944" cy="4680519"/>
          </a:xfrm>
        </p:spPr>
        <p:txBody>
          <a:bodyPr/>
          <a:lstStyle/>
          <a:p>
            <a:pPr marL="0" indent="0" algn="l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1.Загадки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effectLst/>
                <a:latin typeface="Times New Roman" pitchFamily="18" charset="0"/>
                <a:cs typeface="Times New Roman" pitchFamily="18" charset="0"/>
              </a:rPr>
              <a:t>1.Скажи</a:t>
            </a: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, кто так вкусно готовит щи капустные, 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Пахучие котлеты, салаты, винегреты, 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Все завтраки, обеды? (Повар)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2. Кто в дни болезней всех полезней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и лечит нас от всех болезней? (Врач)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3.У него товаров горы -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Огурцы и помидоры.</a:t>
            </a:r>
            <a:r>
              <a:rPr lang="ru-RU" sz="1800" b="0" dirty="0">
                <a:effectLst/>
              </a:rPr>
              <a:t/>
            </a:r>
            <a:br>
              <a:rPr lang="ru-RU" sz="1800" b="0" dirty="0">
                <a:effectLst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Кабачки, капуста, мед -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Все он людям продает. (Продавец)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4.Мы работаем бригадой,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Нам везут песок, бетон.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Дружно потрудиться надо,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Чтоб построить новый дом. (</a:t>
            </a:r>
            <a:r>
              <a:rPr lang="ru-RU" sz="1800" b="0" dirty="0" err="1">
                <a:effectLst/>
                <a:latin typeface="Times New Roman" pitchFamily="18" charset="0"/>
                <a:cs typeface="Times New Roman" pitchFamily="18" charset="0"/>
              </a:rPr>
              <a:t>Cтроители</a:t>
            </a:r>
            <a: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ru-RU" sz="1800" b="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418713"/>
            <a:ext cx="4572000" cy="215443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2.Инфографика.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Игра-соревнование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«Угадай пословицу»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 А сейчас мы устроим соревнование между родителями и детьми. Кто больше расшифрует пословиц о труде? На доске расположены таблицы. В них спрятаны пословицы и поговорки. С правой стороны отгадывают дети, а с левой  - родители. </a:t>
            </a:r>
          </a:p>
        </p:txBody>
      </p:sp>
      <p:pic>
        <p:nvPicPr>
          <p:cNvPr id="2050" name="Picture 2" descr="https://fs.znanio.ru/methodology/images/1c/55/1c557afbc0221b2ada79f72d4f219a1b90f04aa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1" t="17239" r="10787" b="2472"/>
          <a:stretch/>
        </p:blipFill>
        <p:spPr bwMode="auto">
          <a:xfrm>
            <a:off x="4741138" y="4626533"/>
            <a:ext cx="4089707" cy="22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18603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Для решения образовательных задач мы использовали</a:t>
            </a:r>
          </a:p>
        </p:txBody>
      </p:sp>
      <p:pic>
        <p:nvPicPr>
          <p:cNvPr id="2052" name="Picture 4" descr="https://avatars.mds.yandex.net/get-mpic/1992523/img_id4238425352669331163.jpeg/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18" y="2489622"/>
            <a:ext cx="4269727" cy="213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7504" y="5661248"/>
            <a:ext cx="41419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Здоровьесберегающую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технологию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Физминутка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«Мы в профессии играем»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01031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292</TotalTime>
  <Words>463</Words>
  <Application>Microsoft Office PowerPoint</Application>
  <PresentationFormat>Экран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Воздушный поток</vt:lpstr>
      <vt:lpstr>Конспект совместного досуга  детей старшей группы компенсирующей направленности с тяжелыми нарушениями речи и их родителей по теме  «В мире профессий»  с использованием кейс-технологии. </vt:lpstr>
      <vt:lpstr>Презентация PowerPoint</vt:lpstr>
      <vt:lpstr>2 Этап выявление проблемы Выбор будущей профессии детьми - Скажите, могли бы вы сейчас заниматься той работой, которую выбрали?  - Почему? - Давайте вместе подумаем, какие качества характера, знания и умения вам нужны для освоения выбранной профессии? (ответы детей и взрослых) </vt:lpstr>
      <vt:lpstr>Презентация PowerPoint</vt:lpstr>
      <vt:lpstr>Презентация PowerPoint</vt:lpstr>
      <vt:lpstr>1.Загадки 1.Скажи, кто так вкусно готовит щи капустные,  Пахучие котлеты, салаты, винегреты,  Все завтраки, обеды? (Повар)   2. Кто в дни болезней всех полезней и лечит нас от всех болезней? (Врач)  3.У него товаров горы - Огурцы и помидоры. Кабачки, капуста, мед - Все он людям продает. (Продавец)  4.Мы работаем бригадой, Нам везут песок, бетон. Дружно потрудиться надо, Чтоб построить новый дом. (Cтроители)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14</cp:revision>
  <dcterms:created xsi:type="dcterms:W3CDTF">2022-12-14T12:54:42Z</dcterms:created>
  <dcterms:modified xsi:type="dcterms:W3CDTF">2022-12-16T18:06:16Z</dcterms:modified>
</cp:coreProperties>
</file>