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1518E3-0555-4654-A106-2EE7B23B7CC1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4FE08E-B9F6-4241-AEA2-79901BA249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203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3/27/2025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38BB0C9B-D7AE-4E34-A250-400AC08E38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t="4875" r="1408" b="5869"/>
          <a:stretch/>
        </p:blipFill>
        <p:spPr bwMode="auto">
          <a:xfrm>
            <a:off x="-44387" y="754602"/>
            <a:ext cx="9223903" cy="53310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385B42-737F-4147-AD4C-9F5AD515B6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55059" y="763480"/>
            <a:ext cx="2936939" cy="1610765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</a:t>
            </a:r>
            <a:b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TOWN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4B62CD3-E146-4181-BA7B-B1866B8539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23903" y="2573047"/>
            <a:ext cx="3065755" cy="789521"/>
          </a:xfrm>
        </p:spPr>
        <p:txBody>
          <a:bodyPr>
            <a:normAutofit/>
          </a:bodyPr>
          <a:lstStyle/>
          <a:p>
            <a:r>
              <a:rPr lang="en-US" i="1" dirty="0">
                <a:solidFill>
                  <a:schemeClr val="tx1"/>
                </a:solidFill>
              </a:rPr>
              <a:t>Incredible English 3 unit 6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F3551D-DAB2-4481-8C66-95ED8EA4389A}"/>
              </a:ext>
            </a:extLst>
          </p:cNvPr>
          <p:cNvSpPr txBox="1"/>
          <p:nvPr/>
        </p:nvSpPr>
        <p:spPr>
          <a:xfrm>
            <a:off x="9255059" y="5140413"/>
            <a:ext cx="272318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/>
              <a:t>Енацкая</a:t>
            </a:r>
            <a:r>
              <a:rPr lang="ru-RU" sz="1400" dirty="0"/>
              <a:t> Стефания, педагог </a:t>
            </a:r>
            <a:r>
              <a:rPr lang="ru-RU" sz="1400" dirty="0" err="1"/>
              <a:t>доп</a:t>
            </a:r>
            <a:r>
              <a:rPr lang="en-US" sz="1400" dirty="0"/>
              <a:t>.</a:t>
            </a:r>
            <a:r>
              <a:rPr lang="ru-RU" sz="1400" dirty="0"/>
              <a:t> </a:t>
            </a:r>
            <a:endParaRPr lang="en-US" sz="1400" dirty="0"/>
          </a:p>
          <a:p>
            <a:r>
              <a:rPr lang="ru-RU" sz="1400" dirty="0"/>
              <a:t>образования </a:t>
            </a:r>
          </a:p>
          <a:p>
            <a:r>
              <a:rPr lang="ru-RU" sz="1400" dirty="0"/>
              <a:t>ГБОУ ДО ДДЮТ «На Ленской», </a:t>
            </a:r>
            <a:endParaRPr lang="en-US" sz="1400" dirty="0"/>
          </a:p>
          <a:p>
            <a:r>
              <a:rPr lang="ru-RU" sz="1400" dirty="0"/>
              <a:t>г. Санкт-Петербург</a:t>
            </a:r>
          </a:p>
        </p:txBody>
      </p:sp>
    </p:spTree>
    <p:extLst>
      <p:ext uri="{BB962C8B-B14F-4D97-AF65-F5344CB8AC3E}">
        <p14:creationId xmlns:p14="http://schemas.microsoft.com/office/powerpoint/2010/main" val="2243748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8785A2-8088-44BC-8A9E-AD720B010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TODAY’S PLAN</a:t>
            </a: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7C84C29-CF64-447D-92E3-BE946E0C2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6782" y="864108"/>
            <a:ext cx="7315200" cy="5120640"/>
          </a:xfrm>
        </p:spPr>
        <p:txBody>
          <a:bodyPr>
            <a:normAutofit/>
          </a:bodyPr>
          <a:lstStyle/>
          <a:p>
            <a:r>
              <a:rPr lang="en-US" sz="3200" dirty="0"/>
              <a:t>To learn new vocabulary</a:t>
            </a:r>
          </a:p>
          <a:p>
            <a:r>
              <a:rPr lang="en-US" sz="3200" dirty="0"/>
              <a:t>To repeat the prepositions of place</a:t>
            </a:r>
          </a:p>
          <a:p>
            <a:r>
              <a:rPr lang="en-US" sz="3200" dirty="0"/>
              <a:t>To repeat the </a:t>
            </a:r>
            <a:r>
              <a:rPr lang="ru-RU" sz="3200" dirty="0"/>
              <a:t>«</a:t>
            </a:r>
            <a:r>
              <a:rPr lang="en-US" sz="3200" dirty="0"/>
              <a:t>Where’s…</a:t>
            </a:r>
            <a:r>
              <a:rPr lang="ru-RU" sz="3200" dirty="0"/>
              <a:t>» </a:t>
            </a:r>
            <a:r>
              <a:rPr lang="en-US" sz="3200" dirty="0"/>
              <a:t>question</a:t>
            </a:r>
            <a:endParaRPr lang="ru-RU" sz="3200" dirty="0"/>
          </a:p>
          <a:p>
            <a:r>
              <a:rPr lang="en-US" sz="3200" dirty="0"/>
              <a:t>To try the map description using items above</a:t>
            </a:r>
            <a:endParaRPr lang="ru-RU" sz="32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C850E8F-99D4-488D-BBAC-96BB75024E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180"/>
          <a:stretch/>
        </p:blipFill>
        <p:spPr>
          <a:xfrm>
            <a:off x="10091066" y="604609"/>
            <a:ext cx="2100934" cy="5627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537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8F20BD-8721-4C90-84BD-D67B02502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VOCABULARY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B665ED-0C82-4A82-A9E0-63F279982B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6922" y="263978"/>
            <a:ext cx="7315200" cy="63209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endParaRPr lang="ru-RU" dirty="0"/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Cinema</a:t>
            </a:r>
            <a:r>
              <a:rPr lang="en-US" sz="2600" dirty="0"/>
              <a:t> – </a:t>
            </a:r>
            <a:r>
              <a:rPr lang="ru-RU" sz="2600" dirty="0"/>
              <a:t>кинотеатр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Swimming pool </a:t>
            </a:r>
            <a:r>
              <a:rPr lang="en-US" sz="2600" dirty="0"/>
              <a:t>– </a:t>
            </a:r>
            <a:r>
              <a:rPr lang="ru-RU" sz="2600" dirty="0"/>
              <a:t>бассейн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School</a:t>
            </a:r>
            <a:r>
              <a:rPr lang="en-US" sz="2600" dirty="0"/>
              <a:t> – </a:t>
            </a:r>
            <a:r>
              <a:rPr lang="ru-RU" sz="2600" dirty="0"/>
              <a:t>школа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Park</a:t>
            </a:r>
            <a:r>
              <a:rPr lang="en-US" sz="2600" dirty="0"/>
              <a:t> – </a:t>
            </a:r>
            <a:r>
              <a:rPr lang="ru-RU" sz="2600" dirty="0"/>
              <a:t>парк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Restaurant</a:t>
            </a:r>
            <a:r>
              <a:rPr lang="en-US" sz="2600" dirty="0"/>
              <a:t> – </a:t>
            </a:r>
            <a:r>
              <a:rPr lang="ru-RU" sz="2600" dirty="0"/>
              <a:t>ресторан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Library</a:t>
            </a:r>
            <a:r>
              <a:rPr lang="en-US" sz="2600" dirty="0"/>
              <a:t> – </a:t>
            </a:r>
            <a:r>
              <a:rPr lang="ru-RU" sz="2600" dirty="0"/>
              <a:t>библиотека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Supermarket</a:t>
            </a:r>
            <a:r>
              <a:rPr lang="en-US" sz="2600" dirty="0"/>
              <a:t> – </a:t>
            </a:r>
            <a:r>
              <a:rPr lang="ru-RU" sz="2600" dirty="0"/>
              <a:t>супермаркет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Shopping </a:t>
            </a:r>
            <a:r>
              <a:rPr lang="en-US" sz="2600" b="1" dirty="0" err="1"/>
              <a:t>centre</a:t>
            </a:r>
            <a:r>
              <a:rPr lang="en-US" sz="2600" b="1" dirty="0"/>
              <a:t> </a:t>
            </a:r>
            <a:r>
              <a:rPr lang="en-US" sz="2600" dirty="0"/>
              <a:t>– </a:t>
            </a:r>
            <a:r>
              <a:rPr lang="ru-RU" sz="2600" dirty="0" err="1"/>
              <a:t>тц</a:t>
            </a:r>
            <a:endParaRPr lang="ru-RU" sz="2600" dirty="0"/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Car park </a:t>
            </a:r>
            <a:r>
              <a:rPr lang="en-US" sz="2600" dirty="0"/>
              <a:t>– </a:t>
            </a:r>
            <a:r>
              <a:rPr lang="ru-RU" sz="2600" dirty="0"/>
              <a:t>парковка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Post office </a:t>
            </a:r>
            <a:r>
              <a:rPr lang="en-US" sz="2600" dirty="0"/>
              <a:t>– </a:t>
            </a:r>
            <a:r>
              <a:rPr lang="ru-RU" sz="2600" dirty="0"/>
              <a:t>почта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Bus station </a:t>
            </a:r>
            <a:r>
              <a:rPr lang="en-US" sz="2600" dirty="0"/>
              <a:t>-</a:t>
            </a:r>
            <a:r>
              <a:rPr lang="ru-RU" sz="2600" dirty="0"/>
              <a:t> автобусная остановка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99CD98-07F8-432D-BC86-E31724A7C7A6}"/>
              </a:ext>
            </a:extLst>
          </p:cNvPr>
          <p:cNvSpPr txBox="1"/>
          <p:nvPr/>
        </p:nvSpPr>
        <p:spPr>
          <a:xfrm>
            <a:off x="61420" y="3639844"/>
            <a:ext cx="333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Let’s listen</a:t>
            </a:r>
            <a:r>
              <a:rPr lang="ru-RU" sz="2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 and</a:t>
            </a:r>
            <a:r>
              <a:rPr lang="ru-RU" sz="2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translate!</a:t>
            </a:r>
            <a:endParaRPr lang="ru-RU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CF08F12-179F-4D95-B501-562396DC98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8698" y="610880"/>
            <a:ext cx="2103302" cy="5627096"/>
          </a:xfrm>
          <a:prstGeom prst="rect">
            <a:avLst/>
          </a:prstGeom>
        </p:spPr>
      </p:pic>
      <p:pic>
        <p:nvPicPr>
          <p:cNvPr id="6" name="vocabulary">
            <a:hlinkClick r:id="" action="ppaction://media"/>
            <a:extLst>
              <a:ext uri="{FF2B5EF4-FFF2-40B4-BE49-F238E27FC236}">
                <a16:creationId xmlns:a16="http://schemas.microsoft.com/office/drawing/2014/main" id="{1A29BA0B-C7CD-4D86-A7E9-3D3FF18D07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66922" y="18566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44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31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0D1801-8A7B-4FFF-B280-B812F46CE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Let’s repeat!</a:t>
            </a:r>
            <a:b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Write the number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974D0D-85F1-4D69-AE7E-1F15E3CD5F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2729" y="450918"/>
            <a:ext cx="4072071" cy="666597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Cinema – </a:t>
            </a:r>
            <a:r>
              <a:rPr lang="ru-RU" dirty="0"/>
              <a:t>кинотеатр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Swimming pool – </a:t>
            </a:r>
            <a:r>
              <a:rPr lang="ru-RU" dirty="0"/>
              <a:t>бассейн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School – </a:t>
            </a:r>
            <a:r>
              <a:rPr lang="ru-RU" dirty="0"/>
              <a:t>школа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Park – </a:t>
            </a:r>
            <a:r>
              <a:rPr lang="ru-RU" dirty="0"/>
              <a:t>парк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Restaurant – </a:t>
            </a:r>
            <a:r>
              <a:rPr lang="ru-RU" dirty="0"/>
              <a:t>ресторан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Library – </a:t>
            </a:r>
            <a:r>
              <a:rPr lang="ru-RU" dirty="0"/>
              <a:t>библиотека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Supermarket – </a:t>
            </a:r>
            <a:r>
              <a:rPr lang="ru-RU" dirty="0"/>
              <a:t>супермаркет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Shopping </a:t>
            </a:r>
            <a:r>
              <a:rPr lang="en-US" dirty="0" err="1"/>
              <a:t>centre</a:t>
            </a:r>
            <a:r>
              <a:rPr lang="en-US" dirty="0"/>
              <a:t> – </a:t>
            </a:r>
            <a:r>
              <a:rPr lang="ru-RU" dirty="0" err="1"/>
              <a:t>тц</a:t>
            </a:r>
            <a:endParaRPr lang="ru-RU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Car park – </a:t>
            </a:r>
            <a:r>
              <a:rPr lang="ru-RU" dirty="0"/>
              <a:t>парковка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Post office – </a:t>
            </a:r>
            <a:r>
              <a:rPr lang="ru-RU" dirty="0"/>
              <a:t>почта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Bus station - </a:t>
            </a:r>
            <a:r>
              <a:rPr lang="ru-RU" dirty="0"/>
              <a:t>автобусная остановка</a:t>
            </a:r>
          </a:p>
          <a:p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B9DE40CC-8209-4F86-AF71-5BFE0A784E22}"/>
              </a:ext>
            </a:extLst>
          </p:cNvPr>
          <p:cNvGrpSpPr/>
          <p:nvPr/>
        </p:nvGrpSpPr>
        <p:grpSpPr>
          <a:xfrm>
            <a:off x="8365956" y="206911"/>
            <a:ext cx="3664963" cy="2443193"/>
            <a:chOff x="8365956" y="206911"/>
            <a:chExt cx="3664963" cy="2443193"/>
          </a:xfrm>
        </p:grpSpPr>
        <p:pic>
          <p:nvPicPr>
            <p:cNvPr id="2050" name="Picture 2" descr="https://avatars.mds.yandex.net/i?id=9f8561813a7184d1947c0d1e56403a19b5886e05-4230301-images-thumbs&amp;n=13">
              <a:extLst>
                <a:ext uri="{FF2B5EF4-FFF2-40B4-BE49-F238E27FC236}">
                  <a16:creationId xmlns:a16="http://schemas.microsoft.com/office/drawing/2014/main" id="{048C9D5E-423B-4119-9D34-70744BF8E5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5812" y="1460033"/>
              <a:ext cx="1785107" cy="1190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https://avatars.mds.yandex.net/i?id=dd3bb36af0f0e04ad4f86edcc33d354627a2af49-9246694-images-thumbs&amp;n=13">
              <a:extLst>
                <a:ext uri="{FF2B5EF4-FFF2-40B4-BE49-F238E27FC236}">
                  <a16:creationId xmlns:a16="http://schemas.microsoft.com/office/drawing/2014/main" id="{8164FD17-D0A7-454D-BAB0-C8C83AAA7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65956" y="206911"/>
              <a:ext cx="1538440" cy="9903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6CD7DE3A-98EC-4ADD-8540-10C34D1D4245}"/>
              </a:ext>
            </a:extLst>
          </p:cNvPr>
          <p:cNvGrpSpPr/>
          <p:nvPr/>
        </p:nvGrpSpPr>
        <p:grpSpPr>
          <a:xfrm>
            <a:off x="8291030" y="1408145"/>
            <a:ext cx="1910340" cy="5080929"/>
            <a:chOff x="7066295" y="1408145"/>
            <a:chExt cx="1910340" cy="5080929"/>
          </a:xfrm>
        </p:grpSpPr>
        <p:pic>
          <p:nvPicPr>
            <p:cNvPr id="2054" name="Picture 6" descr="https://avatars.mds.yandex.net/i?id=16c585509ad840cc0bca86fac8ad444c05508beb-5671528-images-thumbs&amp;n=13">
              <a:extLst>
                <a:ext uri="{FF2B5EF4-FFF2-40B4-BE49-F238E27FC236}">
                  <a16:creationId xmlns:a16="http://schemas.microsoft.com/office/drawing/2014/main" id="{19E22314-96E5-49FC-99BD-81C8C810BF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4521" y="5407664"/>
              <a:ext cx="1622114" cy="10814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https://avatars.mds.yandex.net/i?id=9391782465ccbc9010e9b5c834beab6ecd0957d2-5546794-images-thumbs&amp;n=13">
              <a:extLst>
                <a:ext uri="{FF2B5EF4-FFF2-40B4-BE49-F238E27FC236}">
                  <a16:creationId xmlns:a16="http://schemas.microsoft.com/office/drawing/2014/main" id="{A14E0DE7-F24B-4C4F-9AA0-A5F42F53D7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66295" y="1408145"/>
              <a:ext cx="1588001" cy="1190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5C834338-1B27-4FB1-A0CB-022667B9611C}"/>
              </a:ext>
            </a:extLst>
          </p:cNvPr>
          <p:cNvGrpSpPr/>
          <p:nvPr/>
        </p:nvGrpSpPr>
        <p:grpSpPr>
          <a:xfrm>
            <a:off x="10201370" y="2864285"/>
            <a:ext cx="1873990" cy="3548073"/>
            <a:chOff x="10296812" y="2805145"/>
            <a:chExt cx="1873990" cy="3548073"/>
          </a:xfrm>
        </p:grpSpPr>
        <p:pic>
          <p:nvPicPr>
            <p:cNvPr id="2058" name="Picture 10" descr="Pinskdrev - upholstered's furniture's in news, Planernaya Street, 59 - Yandex Ma">
              <a:extLst>
                <a:ext uri="{FF2B5EF4-FFF2-40B4-BE49-F238E27FC236}">
                  <a16:creationId xmlns:a16="http://schemas.microsoft.com/office/drawing/2014/main" id="{ADF50A39-3DFD-4603-AF54-4A3C14FECF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96812" y="2805145"/>
              <a:ext cx="1873990" cy="10579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0" name="Picture 12" descr="https://avatars.mds.yandex.net/i?id=578b85258158a4a090293a6b973cc89e478203d4-10849343-images-thumbs&amp;n=13">
              <a:extLst>
                <a:ext uri="{FF2B5EF4-FFF2-40B4-BE49-F238E27FC236}">
                  <a16:creationId xmlns:a16="http://schemas.microsoft.com/office/drawing/2014/main" id="{C8E5C8CB-6197-496E-8222-394A655C2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58374" y="5256952"/>
              <a:ext cx="1462830" cy="1096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CE0FDB16-1FFC-4446-ADE4-496ADFFF825A}"/>
              </a:ext>
            </a:extLst>
          </p:cNvPr>
          <p:cNvGrpSpPr/>
          <p:nvPr/>
        </p:nvGrpSpPr>
        <p:grpSpPr>
          <a:xfrm>
            <a:off x="10381885" y="203594"/>
            <a:ext cx="1643877" cy="4837220"/>
            <a:chOff x="8318047" y="-14639"/>
            <a:chExt cx="1643877" cy="5086261"/>
          </a:xfrm>
        </p:grpSpPr>
        <p:pic>
          <p:nvPicPr>
            <p:cNvPr id="2062" name="Picture 14" descr="https://avatars.mds.yandex.net/i?id=229cf3d7e8a5aa4ca995adeacb027fd67afbbec3-5877976-images-thumbs&amp;n=13">
              <a:extLst>
                <a:ext uri="{FF2B5EF4-FFF2-40B4-BE49-F238E27FC236}">
                  <a16:creationId xmlns:a16="http://schemas.microsoft.com/office/drawing/2014/main" id="{7A59D26B-7E2C-4D64-ABDF-271E6DEA81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18047" y="-14639"/>
              <a:ext cx="1643877" cy="10959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4" name="Picture 16" descr="https://avatars.mds.yandex.net/i?id=d567cd40839ad2cf7ccaf9768125a102078f174e-5233584-images-thumbs&amp;n=13">
              <a:extLst>
                <a:ext uri="{FF2B5EF4-FFF2-40B4-BE49-F238E27FC236}">
                  <a16:creationId xmlns:a16="http://schemas.microsoft.com/office/drawing/2014/main" id="{5EBA8D03-8D2B-4EAB-B5DF-40CBA64F3D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00576" y="4164056"/>
              <a:ext cx="1361348" cy="9075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E90FE33E-B24B-4131-B702-4CC20C912A59}"/>
              </a:ext>
            </a:extLst>
          </p:cNvPr>
          <p:cNvGrpSpPr/>
          <p:nvPr/>
        </p:nvGrpSpPr>
        <p:grpSpPr>
          <a:xfrm>
            <a:off x="8350405" y="2910782"/>
            <a:ext cx="1895407" cy="2260724"/>
            <a:chOff x="8333569" y="2892372"/>
            <a:chExt cx="1895407" cy="2260724"/>
          </a:xfrm>
        </p:grpSpPr>
        <p:pic>
          <p:nvPicPr>
            <p:cNvPr id="2066" name="Picture 18" descr="https://avatars.mds.yandex.net/i?id=8808d7e80748e735d366a033f5be2016c3721060-4571312-images-thumbs&amp;n=13">
              <a:extLst>
                <a:ext uri="{FF2B5EF4-FFF2-40B4-BE49-F238E27FC236}">
                  <a16:creationId xmlns:a16="http://schemas.microsoft.com/office/drawing/2014/main" id="{4E5EE172-E954-4288-9F92-E2CDBD5ECB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3569" y="2892372"/>
              <a:ext cx="1540938" cy="10272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8" name="Picture 20" descr="https://avatars.mds.yandex.net/i?id=f3fda3acd7d720d36496f43f7e759fa2a1c5ef26-4687875-images-thumbs&amp;n=13">
              <a:extLst>
                <a:ext uri="{FF2B5EF4-FFF2-40B4-BE49-F238E27FC236}">
                  <a16:creationId xmlns:a16="http://schemas.microsoft.com/office/drawing/2014/main" id="{22FC9080-9505-496C-B5B7-E5C2499C02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98239" y="4155822"/>
              <a:ext cx="1330737" cy="9972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70" name="Picture 22" descr="https://avatars.mds.yandex.net/i?id=657e7ca8d2ae5db44bbdcfbccb287ca07143b879-11723847-images-thumbs&amp;n=13">
            <a:extLst>
              <a:ext uri="{FF2B5EF4-FFF2-40B4-BE49-F238E27FC236}">
                <a16:creationId xmlns:a16="http://schemas.microsoft.com/office/drawing/2014/main" id="{ADA71CEE-2A21-47CB-8E9F-15EFF2E5B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789" y="4108132"/>
            <a:ext cx="1719684" cy="126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623C43B-295A-4AEB-894B-5987C862BEF6}"/>
              </a:ext>
            </a:extLst>
          </p:cNvPr>
          <p:cNvSpPr/>
          <p:nvPr/>
        </p:nvSpPr>
        <p:spPr>
          <a:xfrm>
            <a:off x="8093201" y="192304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4B5D370A-5265-42D4-AD6A-85BE912CD39F}"/>
              </a:ext>
            </a:extLst>
          </p:cNvPr>
          <p:cNvSpPr/>
          <p:nvPr/>
        </p:nvSpPr>
        <p:spPr>
          <a:xfrm>
            <a:off x="10167274" y="203593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C0145B80-7DA9-41EF-9F69-A78439C464C0}"/>
              </a:ext>
            </a:extLst>
          </p:cNvPr>
          <p:cNvSpPr/>
          <p:nvPr/>
        </p:nvSpPr>
        <p:spPr>
          <a:xfrm>
            <a:off x="8064548" y="1364775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824C83BB-99DD-4828-A165-601A53D3E331}"/>
              </a:ext>
            </a:extLst>
          </p:cNvPr>
          <p:cNvSpPr/>
          <p:nvPr/>
        </p:nvSpPr>
        <p:spPr>
          <a:xfrm>
            <a:off x="10163940" y="1405584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44624917-5585-4142-AFA7-B90B212D3009}"/>
              </a:ext>
            </a:extLst>
          </p:cNvPr>
          <p:cNvSpPr/>
          <p:nvPr/>
        </p:nvSpPr>
        <p:spPr>
          <a:xfrm>
            <a:off x="8064548" y="2834706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318EDF20-6B02-417A-8F94-FA5857A7C769}"/>
              </a:ext>
            </a:extLst>
          </p:cNvPr>
          <p:cNvSpPr/>
          <p:nvPr/>
        </p:nvSpPr>
        <p:spPr>
          <a:xfrm>
            <a:off x="8014836" y="4187846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B89D10DF-20EB-4551-852C-CB62BB248E14}"/>
              </a:ext>
            </a:extLst>
          </p:cNvPr>
          <p:cNvSpPr/>
          <p:nvPr/>
        </p:nvSpPr>
        <p:spPr>
          <a:xfrm>
            <a:off x="10047983" y="2841491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0E7E07F-8629-47FE-BCC3-70D9A7DFD77A}"/>
              </a:ext>
            </a:extLst>
          </p:cNvPr>
          <p:cNvSpPr/>
          <p:nvPr/>
        </p:nvSpPr>
        <p:spPr>
          <a:xfrm>
            <a:off x="10548468" y="4066859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29DD7ACE-8B2E-45AE-800F-6B64B203B455}"/>
              </a:ext>
            </a:extLst>
          </p:cNvPr>
          <p:cNvSpPr/>
          <p:nvPr/>
        </p:nvSpPr>
        <p:spPr>
          <a:xfrm>
            <a:off x="8440941" y="5224063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C0C63EB8-2EF7-45D0-816A-BD71C1E7AF3C}"/>
              </a:ext>
            </a:extLst>
          </p:cNvPr>
          <p:cNvSpPr/>
          <p:nvPr/>
        </p:nvSpPr>
        <p:spPr>
          <a:xfrm>
            <a:off x="10393752" y="5171506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AEC5A3CB-097F-49DE-8B9F-C87CADF952A0}"/>
              </a:ext>
            </a:extLst>
          </p:cNvPr>
          <p:cNvSpPr/>
          <p:nvPr/>
        </p:nvSpPr>
        <p:spPr>
          <a:xfrm>
            <a:off x="8725216" y="4066859"/>
            <a:ext cx="395658" cy="338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219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655CC-5945-4FDB-8FEF-4866AE8B9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Prepositions of place</a:t>
            </a:r>
            <a:b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Let’s make sentences adding the prepositions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5E9ABC-BD68-4C7E-BDF4-AAE086EA0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8540" y="1987944"/>
            <a:ext cx="3944772" cy="343554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E667F29-BE5B-4626-8149-401E42D69EA7}"/>
              </a:ext>
            </a:extLst>
          </p:cNvPr>
          <p:cNvSpPr/>
          <p:nvPr/>
        </p:nvSpPr>
        <p:spPr>
          <a:xfrm>
            <a:off x="6358835" y="293366"/>
            <a:ext cx="24737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/>
              <a:t>The ball </a:t>
            </a:r>
            <a:r>
              <a:rPr lang="en-US" sz="3200" b="1" dirty="0">
                <a:solidFill>
                  <a:srgbClr val="00B050"/>
                </a:solidFill>
              </a:rPr>
              <a:t>IS</a:t>
            </a:r>
            <a:r>
              <a:rPr lang="en-US" sz="3200" b="1" dirty="0"/>
              <a:t> …</a:t>
            </a:r>
            <a:endParaRPr lang="ru-RU" sz="3200" b="1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426A585-45EC-43F7-8EE5-3E23F3217707}"/>
              </a:ext>
            </a:extLst>
          </p:cNvPr>
          <p:cNvSpPr/>
          <p:nvPr/>
        </p:nvSpPr>
        <p:spPr>
          <a:xfrm>
            <a:off x="5925894" y="5970715"/>
            <a:ext cx="3339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/>
              <a:t>…the box/ …2 boxes</a:t>
            </a:r>
            <a:endParaRPr lang="ru-RU" sz="2800" b="1" dirty="0"/>
          </a:p>
        </p:txBody>
      </p:sp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0CEC12E8-42E3-4662-BF10-D811E4F838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4" t="28988" r="7911" b="8266"/>
          <a:stretch/>
        </p:blipFill>
        <p:spPr bwMode="auto">
          <a:xfrm>
            <a:off x="4068167" y="1272864"/>
            <a:ext cx="7055089" cy="430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7953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33D5F9-0C87-42E1-9D13-7BF50E7A3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Let’s practice</a:t>
            </a:r>
            <a:br>
              <a:rPr lang="en-US" dirty="0"/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Page 45 Class Book</a:t>
            </a:r>
            <a:b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Make the sentences using prepositions of place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F713990-63D5-4E6A-B0C4-2883B595D4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5258496" y="-545076"/>
            <a:ext cx="4704762" cy="60584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A61D1A-80B6-4801-AE05-03763F9B1EF8}"/>
              </a:ext>
            </a:extLst>
          </p:cNvPr>
          <p:cNvSpPr txBox="1"/>
          <p:nvPr/>
        </p:nvSpPr>
        <p:spPr>
          <a:xfrm>
            <a:off x="4581654" y="4996151"/>
            <a:ext cx="5849678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000" dirty="0"/>
              <a:t>The post office is… the bus station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The swimming pool is… the cinema and the school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The supermarket is… </a:t>
            </a:r>
            <a:r>
              <a:rPr lang="en-US" sz="2400" dirty="0"/>
              <a:t>the</a:t>
            </a:r>
            <a:r>
              <a:rPr lang="en-US" sz="2000" dirty="0"/>
              <a:t> shopping </a:t>
            </a:r>
            <a:r>
              <a:rPr lang="en-US" sz="2000" dirty="0" err="1"/>
              <a:t>centre</a:t>
            </a:r>
            <a:endParaRPr lang="en-US" sz="2000" dirty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…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i="1" dirty="0"/>
              <a:t>Now, make your own sentences!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3566839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33D5F9-0C87-42E1-9D13-7BF50E7A3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Where’s…</a:t>
            </a: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br>
              <a:rPr lang="en-US" dirty="0"/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Page 45 Class Book</a:t>
            </a:r>
            <a:b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Look at the picture and ask some questions.                                     Try to answer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F713990-63D5-4E6A-B0C4-2883B595D4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5258496" y="-545076"/>
            <a:ext cx="4704762" cy="60584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A61D1A-80B6-4801-AE05-03763F9B1EF8}"/>
              </a:ext>
            </a:extLst>
          </p:cNvPr>
          <p:cNvSpPr txBox="1"/>
          <p:nvPr/>
        </p:nvSpPr>
        <p:spPr>
          <a:xfrm>
            <a:off x="4581654" y="4989311"/>
            <a:ext cx="378558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000" dirty="0"/>
              <a:t>Where’s the post office</a:t>
            </a:r>
            <a:r>
              <a:rPr lang="ru-RU" sz="2000" dirty="0"/>
              <a:t>?</a:t>
            </a:r>
            <a:endParaRPr lang="en-US" sz="2000" dirty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Where’s the swimming pool?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Where’s the supermarket?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…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i="1" dirty="0"/>
              <a:t>Now, make your own questions!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1188643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33D5F9-0C87-42E1-9D13-7BF50E7A3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Where’s…</a:t>
            </a: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br>
              <a:rPr lang="en-US" dirty="0"/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Page 45 Class Book</a:t>
            </a:r>
            <a:b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 and match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F713990-63D5-4E6A-B0C4-2883B595D4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5258496" y="-545076"/>
            <a:ext cx="4704762" cy="60584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A61D1A-80B6-4801-AE05-03763F9B1EF8}"/>
              </a:ext>
            </a:extLst>
          </p:cNvPr>
          <p:cNvSpPr txBox="1"/>
          <p:nvPr/>
        </p:nvSpPr>
        <p:spPr>
          <a:xfrm>
            <a:off x="3482231" y="4958594"/>
            <a:ext cx="35771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000" dirty="0"/>
              <a:t>Where’s the post office</a:t>
            </a:r>
            <a:r>
              <a:rPr lang="ru-RU" sz="2000" dirty="0"/>
              <a:t>?</a:t>
            </a:r>
            <a:endParaRPr lang="en-US" sz="2000" dirty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Where’s the swimming pool?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Where’s the supermarket?</a:t>
            </a:r>
          </a:p>
          <a:p>
            <a:endParaRPr 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F58357-219E-41B9-BAC7-6224814C53D8}"/>
              </a:ext>
            </a:extLst>
          </p:cNvPr>
          <p:cNvSpPr txBox="1"/>
          <p:nvPr/>
        </p:nvSpPr>
        <p:spPr>
          <a:xfrm>
            <a:off x="7059364" y="4958594"/>
            <a:ext cx="469872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en-US" sz="2000" dirty="0"/>
              <a:t>It is next to the bus station</a:t>
            </a:r>
          </a:p>
          <a:p>
            <a:pPr marL="342900" indent="-342900">
              <a:buFont typeface="+mj-lt"/>
              <a:buAutoNum type="alphaUcPeriod"/>
            </a:pPr>
            <a:r>
              <a:rPr lang="en-US" sz="2000" dirty="0"/>
              <a:t>It is between the cinema and the school</a:t>
            </a:r>
          </a:p>
          <a:p>
            <a:pPr marL="342900" indent="-342900">
              <a:buFont typeface="+mj-lt"/>
              <a:buAutoNum type="alphaUcPeriod"/>
            </a:pPr>
            <a:r>
              <a:rPr lang="en-US" sz="2000" dirty="0"/>
              <a:t>It is next to </a:t>
            </a:r>
            <a:r>
              <a:rPr lang="en-US" sz="2400" dirty="0"/>
              <a:t>the</a:t>
            </a:r>
            <a:r>
              <a:rPr lang="en-US" sz="2000" dirty="0"/>
              <a:t> shopping </a:t>
            </a:r>
            <a:r>
              <a:rPr lang="en-US" sz="2000" dirty="0" err="1"/>
              <a:t>centre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064947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33D5F9-0C87-42E1-9D13-7BF50E7A3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 description</a:t>
            </a:r>
            <a:br>
              <a:rPr lang="en-US" dirty="0"/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Make the questions and ask.</a:t>
            </a:r>
            <a:b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Try to describe as much </a:t>
            </a:r>
            <a:b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you can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2D97C2F-D5E3-4C49-83A6-F8F274CF4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2175" y="893644"/>
            <a:ext cx="5258851" cy="354498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4" name="Picture 4" descr="Picture background">
            <a:extLst>
              <a:ext uri="{FF2B5EF4-FFF2-40B4-BE49-F238E27FC236}">
                <a16:creationId xmlns:a16="http://schemas.microsoft.com/office/drawing/2014/main" id="{EAC094FE-678B-4863-8C4B-88CDBF461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959" y="637947"/>
            <a:ext cx="8010067" cy="557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лачко с текстом: овальное 8">
            <a:extLst>
              <a:ext uri="{FF2B5EF4-FFF2-40B4-BE49-F238E27FC236}">
                <a16:creationId xmlns:a16="http://schemas.microsoft.com/office/drawing/2014/main" id="{2743EDC4-26BD-42C1-9566-1308861D2865}"/>
              </a:ext>
            </a:extLst>
          </p:cNvPr>
          <p:cNvSpPr/>
          <p:nvPr/>
        </p:nvSpPr>
        <p:spPr>
          <a:xfrm>
            <a:off x="9711439" y="148430"/>
            <a:ext cx="1909587" cy="1490427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блачко с текстом: овальное 11">
            <a:extLst>
              <a:ext uri="{FF2B5EF4-FFF2-40B4-BE49-F238E27FC236}">
                <a16:creationId xmlns:a16="http://schemas.microsoft.com/office/drawing/2014/main" id="{400E3835-36C6-4B52-B186-4565B8D0C9E1}"/>
              </a:ext>
            </a:extLst>
          </p:cNvPr>
          <p:cNvSpPr/>
          <p:nvPr/>
        </p:nvSpPr>
        <p:spPr>
          <a:xfrm rot="10800000">
            <a:off x="2397291" y="5050352"/>
            <a:ext cx="2016778" cy="1673352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4E89FF-1467-4E7F-957B-A46D93C8B8C8}"/>
              </a:ext>
            </a:extLst>
          </p:cNvPr>
          <p:cNvSpPr txBox="1"/>
          <p:nvPr/>
        </p:nvSpPr>
        <p:spPr>
          <a:xfrm>
            <a:off x="2654390" y="5533085"/>
            <a:ext cx="15025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Where’s the cinema?</a:t>
            </a:r>
            <a:endParaRPr lang="ru-RU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4B749B-7323-4BBC-90CC-886E57E038BD}"/>
              </a:ext>
            </a:extLst>
          </p:cNvPr>
          <p:cNvSpPr txBox="1"/>
          <p:nvPr/>
        </p:nvSpPr>
        <p:spPr>
          <a:xfrm>
            <a:off x="9749154" y="693588"/>
            <a:ext cx="18341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The cinema is…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8884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CE9FA3-7804-4457-99F1-99339CB210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28" r="40014"/>
          <a:stretch/>
        </p:blipFill>
        <p:spPr>
          <a:xfrm>
            <a:off x="0" y="611858"/>
            <a:ext cx="4783023" cy="562514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D432A9-861F-4B86-8646-03BAC48D9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64F640-3956-4D04-9870-0A13418DEA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9594" y="864108"/>
            <a:ext cx="7315200" cy="512064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194" name="Picture 2" descr="Picture background">
            <a:extLst>
              <a:ext uri="{FF2B5EF4-FFF2-40B4-BE49-F238E27FC236}">
                <a16:creationId xmlns:a16="http://schemas.microsoft.com/office/drawing/2014/main" id="{DE92024A-F54D-497D-8D49-36C517AFC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081" y="2090928"/>
            <a:ext cx="7620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808618"/>
      </p:ext>
    </p:extLst>
  </p:cSld>
  <p:clrMapOvr>
    <a:masterClrMapping/>
  </p:clrMapOvr>
</p:sld>
</file>

<file path=ppt/theme/theme1.xml><?xml version="1.0" encoding="utf-8"?>
<a:theme xmlns:a="http://schemas.openxmlformats.org/drawingml/2006/main" name="Рамка">
  <a:themeElements>
    <a:clrScheme name="Fram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39D77354-939E-4A26-AE51-B3F9618B14B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TM03457475[[fn=Рамка]]</Template>
  <TotalTime>127</TotalTime>
  <Words>335</Words>
  <Application>Microsoft Office PowerPoint</Application>
  <PresentationFormat>Широкоэкранный</PresentationFormat>
  <Paragraphs>62</Paragraphs>
  <Slides>10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Corbel</vt:lpstr>
      <vt:lpstr>Wingdings 2</vt:lpstr>
      <vt:lpstr>Рамка</vt:lpstr>
      <vt:lpstr>OUR         TOWN</vt:lpstr>
      <vt:lpstr>TODAY’S PLAN:</vt:lpstr>
      <vt:lpstr>VOCABULARY</vt:lpstr>
      <vt:lpstr>Let’s repeat! Write the number</vt:lpstr>
      <vt:lpstr>Prepositions of place Let’s make sentences adding the prepositions</vt:lpstr>
      <vt:lpstr>Let’s practice Page 45 Class Book Make the sentences using prepositions of place</vt:lpstr>
      <vt:lpstr>Where’s…? Page 45 Class Book Look at the picture and ask some questions.                                     Try to answer</vt:lpstr>
      <vt:lpstr>Where’s…? Page 45 Class Book Read and match</vt:lpstr>
      <vt:lpstr>Map description Make the questions and ask. Try to describe as much  as you can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        TOWN</dc:title>
  <dc:creator>MK6209</dc:creator>
  <cp:lastModifiedBy>MK6209</cp:lastModifiedBy>
  <cp:revision>13</cp:revision>
  <dcterms:created xsi:type="dcterms:W3CDTF">2025-03-27T11:32:45Z</dcterms:created>
  <dcterms:modified xsi:type="dcterms:W3CDTF">2025-03-27T13:40:12Z</dcterms:modified>
</cp:coreProperties>
</file>