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78" r:id="rId5"/>
    <p:sldId id="279" r:id="rId6"/>
    <p:sldId id="280" r:id="rId7"/>
    <p:sldId id="281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2" r:id="rId21"/>
    <p:sldId id="270" r:id="rId22"/>
    <p:sldId id="271" r:id="rId23"/>
    <p:sldId id="273" r:id="rId24"/>
    <p:sldId id="274" r:id="rId25"/>
    <p:sldId id="275" r:id="rId26"/>
    <p:sldId id="283" r:id="rId27"/>
    <p:sldId id="276" r:id="rId28"/>
    <p:sldId id="27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697" autoAdjust="0"/>
  </p:normalViewPr>
  <p:slideViewPr>
    <p:cSldViewPr>
      <p:cViewPr>
        <p:scale>
          <a:sx n="51" d="100"/>
          <a:sy n="51" d="100"/>
        </p:scale>
        <p:origin x="-1926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497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582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720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86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31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977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64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086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47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026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017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DBA13-8937-414F-9BE0-FE4C704178B2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3FEF4-D6E6-4D6D-8F96-EDF3342659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682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ГБОУ СОШ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пос.Просвет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структурное подразделение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«Росинка»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совместной деятельности педагога с детьми старшей группы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«Дружбой надо дорожить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ctr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Разработали </a:t>
            </a:r>
          </a:p>
          <a:p>
            <a:pPr marL="0" indent="0" algn="r"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Насангужина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А.И.</a:t>
            </a:r>
          </a:p>
          <a:p>
            <a:pPr marL="0" indent="0" algn="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Борисова Л.Ю.</a:t>
            </a:r>
          </a:p>
          <a:p>
            <a:pPr marL="0" indent="0" algn="ctr"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Рощинский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2019г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682359"/>
      </p:ext>
    </p:extLst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долгосрочный;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дети старшей группы «Подсолнух»;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родители;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воспитатели: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Насангужина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И., Борисова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Л.Ю.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01.10.2019 – 01.02.2020г.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674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формированию дружеских взаимоотношений детей в группе, сплочению детского коллектива.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замечать нравственные поступки в литературных произведениях 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сказках, рассказах, загадках, пословицах и т. д.)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Продолжать развивать интерес детей к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деятельности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 дружеские взаимоотношения между детьми; привычку сообща играть, трудиться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уважительное отношение к окружающим.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такие качества, как сочувствие, отзывчивость.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скромность, умение проявлять заботу об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75807"/>
      </p:ext>
    </p:extLst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Подготовительный этап: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начала реализации проекта были проведены следующие мероприятия: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постановка целей и задач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реализации проекта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познавательной, художественной литературы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бесед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подготовка атрибутов для игр.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73075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Организационный этап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 сюжетно-ролевая игра «Дочки-матери», «Семья», дидактические игры «Поступай правильно», «Добрые слова», «Найди друга», «Давайте говорить друг другу комплименты», «Сердитый мальчик, веселая девочка», «Скажи кто твой друг», «Да – нет», «Дорисуй рисунок».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655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Составление описательного рассказа «С чего начинается дружба» 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Рассказ детей «Мой лучший друг»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Произведение Воронкова «Ласковое слово», Драгунский «Друг детства»,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В.Катаев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«Цветик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семицветик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русская народная сказка «Лиса и журавль».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Стихи о дружбе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Пословицы и поговорки о дружбе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Мирилки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Загадки о дружбе</a:t>
            </a:r>
          </a:p>
          <a:p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</a:t>
            </a:r>
            <a:endParaRPr lang="ru-RU" sz="3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82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r>
              <a:rPr lang="ru-RU" b="1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Выставка детских рисунков «Мои друзья»,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Викторина «В дружбе наша сила».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Беседы с детьми «Что нового мы узнали?», «Дружбой надо дорожить».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Стенгазета «Дружные ребята»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Благодарности детям и родителям за участие в организации фотовыставки, выставки рисунков и участие в викторине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55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«ПОДСОЛНУХ</a:t>
            </a:r>
            <a:r>
              <a:rPr lang="ru-RU" sz="4000" b="1" dirty="0" smtClean="0">
                <a:solidFill>
                  <a:srgbClr val="002060"/>
                </a:solidFill>
              </a:rPr>
              <a:t>»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Lenovo\Desktop\фотки\IMG_20191017_11232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80728"/>
            <a:ext cx="6264696" cy="44004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754649"/>
      </p:ext>
    </p:extLst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о ДРУЖБЕ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Lenovo\Desktop\фотки\IMG_20200204_1141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4248472" cy="318635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ovo\Desktop\фотки\IMG_20200204_1150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92333"/>
            <a:ext cx="4320480" cy="30783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3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ovo\Desktop\фотки\IMG_20200205_1603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59" y="2636912"/>
            <a:ext cx="4320480" cy="37541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ovo\Desktop\фотки\IMG_20200205_1603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8127"/>
            <a:ext cx="4510880" cy="338316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9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работа </a:t>
            </a:r>
            <a:b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ердце дружбы»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C:\Users\Lenovo\Desktop\фотки\IMG_20200205_1606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473693" cy="48552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45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enovo\Desktop\фотки\IMG_20200205_1605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08" y="188640"/>
            <a:ext cx="3543220" cy="47242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enovo\Desktop\фотки\IMG_20200205_1606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90918"/>
            <a:ext cx="5261484" cy="39461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53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enovo\Desktop\фотки\IMG_20200205_1609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436" y="260648"/>
            <a:ext cx="3564396" cy="47525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novo\Desktop\фотки\IMG_20200211_1339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29" y="2996952"/>
            <a:ext cx="4689817" cy="35173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5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himes.wav"/>
          </p:stSnd>
        </p:sndAc>
      </p:transition>
    </mc:Choice>
    <mc:Fallback xmlns="">
      <p:transition spd="slow">
        <p:split orient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«Мой лучший друг»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Lenovo\Desktop\фотки\IMG_20200210_11115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74883"/>
            <a:ext cx="4032448" cy="53765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44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himes.wav"/>
          </p:stSnd>
        </p:sndAc>
      </p:transition>
    </mc:Choice>
    <mc:Fallback xmlns="">
      <p:transition spd="med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enovo\Desktop\фотки\IMG_20200210_1112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5"/>
            <a:ext cx="3096344" cy="39364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Lenovo\Desktop\фотки\IMG_20200204_1050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331" y="3429000"/>
            <a:ext cx="4497941" cy="3240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Lenovo\Desktop\фотки\IMG_20200204_1051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440" y="332656"/>
            <a:ext cx="4376936" cy="32827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57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himes.wav"/>
          </p:stSnd>
        </p:sndAc>
      </p:transition>
    </mc:Choice>
    <mc:Fallback xmlns="">
      <p:transition spd="med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 «Игрушка для друга»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Lenovo\Desktop\фотки\IMG_20200210_11115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42" y="1556792"/>
            <a:ext cx="3618402" cy="48245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Lenovo\Desktop\фотки\IMG_20200210_1114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870" y="2348879"/>
            <a:ext cx="4416492" cy="33123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904228"/>
      </p:ext>
    </p:extLst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Lenovo\Desktop\фотки\IMG_20200210_1113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8640"/>
            <a:ext cx="3970239" cy="29776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Lenovo\Desktop\фотки\IMG_20200210_1113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970240" cy="29776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Lenovo\Desktop\фотки\IMG_20200210_11135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3645023"/>
            <a:ext cx="3970242" cy="29776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Lenovo\Desktop\фотки\IMG_20200210_1114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3591019"/>
            <a:ext cx="4042248" cy="30316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536972"/>
      </p:ext>
    </p:extLst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enovo\Desktop\фотки\IMG_20200210_111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8843"/>
            <a:ext cx="4000328" cy="30002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Lenovo\Desktop\фотки\IMG_20200210_1124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08" y="3429000"/>
            <a:ext cx="3970240" cy="29776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Lenovo\Desktop\фотки\IMG_20200210_1124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2737"/>
            <a:ext cx="3588532" cy="4752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8773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</a:t>
            </a:r>
            <a:b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 В дружбе наша сила»</a:t>
            </a:r>
            <a:endParaRPr lang="ru-RU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29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ovo\Desktop\фотки\IMG-03ec43df1851ead4d59d48ea62ffd09d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680520" cy="35103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ovo\Desktop\фотки\IMG-7ce6d53d6659c6d6a41cb45f506c0545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00" y="3356992"/>
            <a:ext cx="4582816" cy="3437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77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ovo\Desktop\фотки\IMG-89d391718a0c36cbee39c32539143cc2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384376" cy="25382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ovo\Desktop\фотки\IMG-508fe1418f012ea4fc0075701d620a07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075" y="2285598"/>
            <a:ext cx="3252728" cy="24395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ovo\Desktop\фотки\IMG-a36d62a91c211be6c9eac1e6620dcd28-V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356" y="4348674"/>
            <a:ext cx="3219796" cy="2414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01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детей на участке.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C:\Users\Lenovo\Desktop\фотки\IMG_20191218_1104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3816424" cy="50885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0322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enovo\Desktop\фотки\IMG_20191218_1104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33" y="100156"/>
            <a:ext cx="2913231" cy="3884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Lenovo\Desktop\фотки\IMG_20191218_110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047" y="465291"/>
            <a:ext cx="2612842" cy="34837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Lenovo\Desktop\фотки\IMG-7cda53b311d73d9589296468abddb6a7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473" y="83856"/>
            <a:ext cx="2925456" cy="3900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Lenovo\Desktop\фотки\IMG-726d54ceab187fc527c0c63bc8460897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606692"/>
            <a:ext cx="4176245" cy="3132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79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детей в группе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C:\Users\Lenovo\Desktop\фотки\IMG-88db6e734d3af22e97eebd1840c4578c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257669" cy="46932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49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enovo\Desktop\фотки\IMG-8c10e7a9b1fabaddfad65c10df20464c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0346"/>
            <a:ext cx="3626768" cy="48356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Lenovo\Desktop\фотки\IMG_20191114_1745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636" y="3845496"/>
            <a:ext cx="3778219" cy="28336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Lenovo\Desktop\фотки\IMG_20200210_1111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741" y="310346"/>
            <a:ext cx="3041069" cy="40547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40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enovo\Desktop\фотки\IMG_20200211_1622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464496" cy="33483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enovo\Desktop\фотки\IMG_20200211_1646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09020"/>
            <a:ext cx="4042248" cy="30316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1281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детского творчества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Lenovo\Desktop\фотки\IMG_20200211_1332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92796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ovo\Desktop\фотки\IMG_20200211_1328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3528392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ovo\Desktop\фотки\IMG_20200211_1333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92796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enovo\Desktop\фотки\IMG_20200211_1339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4440042"/>
            <a:ext cx="3449282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03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 соответствии  с  целью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были  реализованные   следующие  задачи: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понятие «Что такое Дружба?»;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сформированы  навыки оказывать поддержку друг другу;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замечать положительные качества другого человека и говорить о них;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правильно оценивать свои поступки и своих друзей;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взаимопомощи;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умение детей к совместной деятельности;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дружелюбие, доброжелательное отношение друг к другу, сопереживание, сочувствие, взаимопомощь, потребность проявлять доброту, заботу, внимательное отношение к окружающим, способствовать сплоченности коллектива.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развиты коммуникативные навыки, социально - коммуникативные качества (сотрудничество, гибкость, терпимость, умение поддерживать развивающий диалог, умение применять свои знания на практике, развивать творчество в художественно - продуктивной деятельности.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систематизированы  знания о культуре поведения и взаимоотношениях между детьми, учить размышлять над нравственной сутью поступков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147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261</Words>
  <Application>Microsoft Office PowerPoint</Application>
  <PresentationFormat>Экран (4:3)</PresentationFormat>
  <Paragraphs>66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ГБОУ СОШ пос.Просвет структурное подразделение «детский сад «Росинка»</vt:lpstr>
      <vt:lpstr>Вид проекта: долгосрочный; </vt:lpstr>
      <vt:lpstr>Цель: Способствовать формированию дружеских взаимоотношений детей в группе, сплочению детского коллектива. </vt:lpstr>
      <vt:lpstr>Подготовительный этап: </vt:lpstr>
      <vt:lpstr>Организационный этап </vt:lpstr>
      <vt:lpstr>Презентация PowerPoint</vt:lpstr>
      <vt:lpstr>Заключительный этап: </vt:lpstr>
      <vt:lpstr>Презентация PowerPoint</vt:lpstr>
      <vt:lpstr>Беседы о ДРУЖБЕ.</vt:lpstr>
      <vt:lpstr>Презентация PowerPoint</vt:lpstr>
      <vt:lpstr>Коллективная работа  «Сердце дружбы»</vt:lpstr>
      <vt:lpstr>Презентация PowerPoint</vt:lpstr>
      <vt:lpstr>Презентация PowerPoint</vt:lpstr>
      <vt:lpstr>Рисование «Мой лучший друг»</vt:lpstr>
      <vt:lpstr>Презентация PowerPoint</vt:lpstr>
      <vt:lpstr>Лепка «Игрушка для друга»</vt:lpstr>
      <vt:lpstr>Презентация PowerPoint</vt:lpstr>
      <vt:lpstr>Презентация PowerPoint</vt:lpstr>
      <vt:lpstr>Викторина  « В дружбе наша сила»</vt:lpstr>
      <vt:lpstr>Презентация PowerPoint</vt:lpstr>
      <vt:lpstr>Презентация PowerPoint</vt:lpstr>
      <vt:lpstr>Игровая деятельность детей на участке.</vt:lpstr>
      <vt:lpstr>Презентация PowerPoint</vt:lpstr>
      <vt:lpstr>Игровая деятельность детей в группе</vt:lpstr>
      <vt:lpstr>Презентация PowerPoint</vt:lpstr>
      <vt:lpstr>Презентация PowerPoint</vt:lpstr>
      <vt:lpstr>Выставка детского творчества</vt:lpstr>
      <vt:lpstr>Вывод: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СОШ пос.Просвет структурное подразделение «детский сад «Росинка»</dc:title>
  <dc:creator>Lenovo</dc:creator>
  <cp:lastModifiedBy>Lenovo</cp:lastModifiedBy>
  <cp:revision>19</cp:revision>
  <dcterms:created xsi:type="dcterms:W3CDTF">2020-02-10T15:45:45Z</dcterms:created>
  <dcterms:modified xsi:type="dcterms:W3CDTF">2020-02-11T17:06:03Z</dcterms:modified>
</cp:coreProperties>
</file>