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81" r:id="rId5"/>
    <p:sldId id="285" r:id="rId6"/>
    <p:sldId id="283" r:id="rId7"/>
    <p:sldId id="284" r:id="rId8"/>
    <p:sldId id="287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6" r:id="rId2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104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1" y="228600"/>
            <a:ext cx="8763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Муниципальное казенное общеобразовательное учреждение </a:t>
            </a:r>
            <a:r>
              <a:rPr lang="ru-RU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Находкинская</a:t>
            </a:r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школа – </a:t>
            </a:r>
            <a:r>
              <a:rPr lang="ru-RU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инткернат</a:t>
            </a:r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начального общего образования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66801" y="1828800"/>
            <a:ext cx="7467600" cy="34470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Мастер – класс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Изготовление сувенира</a:t>
            </a:r>
          </a:p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расная смородина»</a:t>
            </a:r>
          </a:p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86200" y="4953000"/>
            <a:ext cx="48768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Подготовила: педагог дополнительного образования</a:t>
            </a:r>
          </a:p>
          <a:p>
            <a:pPr algn="ctr"/>
            <a:r>
              <a:rPr lang="ru-RU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Ядне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Наталья Андреевна</a:t>
            </a:r>
          </a:p>
          <a:p>
            <a:pPr algn="ctr"/>
            <a:r>
              <a:rPr lang="ru-RU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Ноябрь, 2017</a:t>
            </a:r>
            <a:endParaRPr lang="ru-RU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2" descr="C:\Users\PTO\Desktop\Красная смородина ЯНА\iVF8X3YW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4419600"/>
            <a:ext cx="2847023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Цель: - </a:t>
            </a:r>
            <a:r>
              <a:rPr lang="ru-RU" dirty="0" smtClean="0"/>
              <a:t>учить детей создавать своими руками красивые сувениры;</a:t>
            </a:r>
            <a:br>
              <a:rPr lang="ru-RU" dirty="0" smtClean="0"/>
            </a:br>
            <a:r>
              <a:rPr lang="ru-RU" dirty="0" smtClean="0"/>
              <a:t>- развивать у детей творческие способности, фантазию;</a:t>
            </a:r>
            <a:br>
              <a:rPr lang="ru-RU" dirty="0" smtClean="0"/>
            </a:br>
            <a:r>
              <a:rPr lang="ru-RU" dirty="0" smtClean="0"/>
              <a:t>- воспитывать умение работать в коллективе, доводить начатое дело до конца;</a:t>
            </a:r>
            <a:br>
              <a:rPr lang="ru-RU" dirty="0" smtClean="0"/>
            </a:br>
            <a:r>
              <a:rPr lang="ru-RU" dirty="0" smtClean="0"/>
              <a:t>- аккуратно относится к материалам.</a:t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</a:rPr>
              <a:t>Методы и приемы: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рассматривание и анализ образца;</a:t>
            </a:r>
            <a:br>
              <a:rPr lang="ru-RU" dirty="0" smtClean="0"/>
            </a:br>
            <a:r>
              <a:rPr lang="ru-RU" dirty="0" smtClean="0"/>
              <a:t>- знакомство с техникой плетения, методами и способами изготовления;</a:t>
            </a:r>
            <a:br>
              <a:rPr lang="ru-RU" dirty="0" smtClean="0"/>
            </a:br>
            <a:r>
              <a:rPr lang="ru-RU" dirty="0" smtClean="0"/>
              <a:t>- указание, напоминание, поощрение;</a:t>
            </a:r>
            <a:br>
              <a:rPr lang="ru-RU" dirty="0" smtClean="0"/>
            </a:br>
            <a:r>
              <a:rPr lang="ru-RU" dirty="0" smtClean="0"/>
              <a:t>- помощь, анализ, оценка.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Материалы и оборудование</a:t>
            </a:r>
          </a:p>
          <a:p>
            <a:r>
              <a:rPr lang="ru-RU" dirty="0" smtClean="0"/>
              <a:t>- </a:t>
            </a:r>
            <a:r>
              <a:rPr lang="ru-RU" dirty="0" smtClean="0"/>
              <a:t>бисер зеленого, оранжевого цвета;</a:t>
            </a:r>
            <a:br>
              <a:rPr lang="ru-RU" dirty="0" smtClean="0"/>
            </a:br>
            <a:r>
              <a:rPr lang="ru-RU" dirty="0" smtClean="0"/>
              <a:t>- бусины красного цвета;</a:t>
            </a:r>
            <a:br>
              <a:rPr lang="ru-RU" dirty="0" smtClean="0"/>
            </a:br>
            <a:r>
              <a:rPr lang="ru-RU" dirty="0" smtClean="0"/>
              <a:t>- салфетка;</a:t>
            </a:r>
            <a:br>
              <a:rPr lang="ru-RU" dirty="0" smtClean="0"/>
            </a:br>
            <a:r>
              <a:rPr lang="ru-RU" dirty="0" smtClean="0"/>
              <a:t>- нитки зеленого цвета;</a:t>
            </a:r>
            <a:br>
              <a:rPr lang="ru-RU" dirty="0" smtClean="0"/>
            </a:br>
            <a:r>
              <a:rPr lang="ru-RU" dirty="0" smtClean="0"/>
              <a:t>- медная проволока;</a:t>
            </a:r>
            <a:br>
              <a:rPr lang="ru-RU" dirty="0" smtClean="0"/>
            </a:br>
            <a:r>
              <a:rPr lang="ru-RU" dirty="0" smtClean="0"/>
              <a:t>- ножницы;</a:t>
            </a:r>
            <a:br>
              <a:rPr lang="ru-RU" dirty="0" smtClean="0"/>
            </a:br>
            <a:r>
              <a:rPr lang="ru-RU" dirty="0" smtClean="0"/>
              <a:t>- керамический горшок;</a:t>
            </a:r>
            <a:br>
              <a:rPr lang="ru-RU" dirty="0" smtClean="0"/>
            </a:br>
            <a:r>
              <a:rPr lang="ru-RU" dirty="0" smtClean="0"/>
              <a:t>- гипс;</a:t>
            </a:r>
            <a:br>
              <a:rPr lang="ru-RU" dirty="0" smtClean="0"/>
            </a:br>
            <a:r>
              <a:rPr lang="ru-RU" dirty="0" smtClean="0"/>
              <a:t>- мох или камешки.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PTO\Desktop\Красная смородина ЯНА\iMVVGBN3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38412" y="2605881"/>
            <a:ext cx="4067175" cy="3048000"/>
          </a:xfrm>
          <a:prstGeom prst="rect">
            <a:avLst/>
          </a:prstGeom>
          <a:noFill/>
        </p:spPr>
      </p:pic>
      <p:pic>
        <p:nvPicPr>
          <p:cNvPr id="15363" name="Picture 3" descr="C:\Users\PTO\Desktop\Красная смородина ЯНА\iMVVGBN3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" y="533400"/>
            <a:ext cx="9147572" cy="632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PTO\Desktop\Красная смородина ЯНА\iDYP8FG9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708" cy="70445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PTO\Desktop\Красная смородина ЯНА\iF78VZ88R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76200"/>
            <a:ext cx="9144000" cy="7133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PTO\Desktop\Красная смородина ЯНА\iJ8MXCS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PTO\Desktop\Красная смородина ЯНА\iJVA3NEQ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78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TO\Desktop\Красная смородина ЯНА\IMG_20171101_1307336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457200"/>
            <a:ext cx="3386138" cy="60198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114800" y="1676400"/>
            <a:ext cx="4876800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проволоку длиной 50 см набираем 1 бисеринку, располагая ее посередине</a:t>
            </a: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Складываем концы вместе и скручиваем их, делая 8-9 завитков.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TO\Desktop\Красная смородина ЯНА\IMG_20171101_1307578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921" y="457200"/>
            <a:ext cx="3514724" cy="62484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572000" y="1143000"/>
            <a:ext cx="396240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оба конца одновременно нанизываем 1 красную бусинку. Получилась ягодка.</a:t>
            </a:r>
          </a:p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Разделяем концы. На один конец проволоки набираем 1 красную бусинку и черную бисеринку.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2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518160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TO\Desktop\Красная смородина ЯНА\IMG_20171101_1308162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57200"/>
            <a:ext cx="3600449" cy="64008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038600" y="990600"/>
            <a:ext cx="45720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Этот же конец проволоки продеваем в красную бусинку в обратном направлении (фото 5), притягиваем.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Вторая ягодка готова (фото 6).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TO\Desktop\Красная смородина ЯНА\IMG_20171101_1308348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071" y="228600"/>
            <a:ext cx="3729037" cy="66294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038600" y="457200"/>
            <a:ext cx="48768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втором конце проволоки симметрично выполняем третью ягодку (фото 7).</a:t>
            </a:r>
          </a:p>
          <a:p>
            <a:pPr algn="ctr"/>
            <a:endParaRPr lang="ru-RU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Складываем концы и скручиваем, делаем 5 витков (фото 8).</a:t>
            </a:r>
          </a:p>
          <a:p>
            <a:pPr algn="ctr"/>
            <a:endParaRPr lang="ru-RU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0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510540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TO\Desktop\Красная смородина ЯНА\IMG_20171101_130906215_HD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3729038" cy="6629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724400" y="762001"/>
            <a:ext cx="3581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Аналогично плетем четвертую и пятую ягодки (фото 9), делая под ним скрутку (фото 10) 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4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441960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TO\Desktop\Красная смородина ЯНА\IMG_20171101_130913961_HD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3669208" cy="652303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62400" y="609600"/>
            <a:ext cx="5181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Плетем кисть из 15 ягод. Скручиваем концы проволоки (фото 11).</a:t>
            </a: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Аналогично плетем четвертую и пятую ягодки (фото 9), делая под ним скрутку (фото 10) 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Пальцами придаем ягодке естественную форму (фото 12)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8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533400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TO\Desktop\Красная смородина ЯНА\IMG_20171101_1309254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542" y="316970"/>
            <a:ext cx="3550742" cy="631243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62400" y="609600"/>
            <a:ext cx="4724400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Листья плетем из бусинок зеленого цвета. На новой проволоке длиной 25 см закрепляем вспомогательную бусинку (фото 13).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длинный рабочий конец набираем 10 бусинок (фото 14).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172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518160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TO\Desktop\Красная смородина ЯНА\IMG_20171101_130938421_HD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467"/>
            <a:ext cx="3657600" cy="65024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810000" y="533400"/>
            <a:ext cx="50292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Продеваем его обратно через девятую бусинку, притягиваем (фото 15).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Набираем 7 бусинок и протягиваем конец проволоки сквозь отверстие второй бусинки (фото 16).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196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10540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TO\Desktop\Красная смородина ЯНА\IMG_20171101_130944799_HD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657600" cy="65024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62400" y="609600"/>
            <a:ext cx="5029200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Продеваем проволоку через 3 </a:t>
            </a:r>
            <a:r>
              <a:rPr lang="ru-RU" sz="2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бксинки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в обратном направлении, притягиваем (фото 17).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Набираем 8 бусинок и продеваем конец проволоки обратно через седьмую бусинку (фото 18)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220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5105400"/>
            <a:ext cx="1057275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TO\Desktop\Красная смородина ЯНА\IMG_20171101_1310290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3505200" cy="623146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733800" y="685800"/>
            <a:ext cx="5181600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Набираем 10 бусинок и проводим конец проволоки сквозь отверстие самой первой бусинки (фото 19).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Продеваем проволоку в обратном направлении через 4 бусинки (фото 20), притягиваем.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PTO\Desktop\Красная смородина ЯНА\IMG_20171101_13103656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81000"/>
            <a:ext cx="3429000" cy="6096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733800" y="228600"/>
            <a:ext cx="5029200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Набираем 6 бусинок и продеваем проволоку обратно через пятую бусинку (фото 21).</a:t>
            </a:r>
          </a:p>
          <a:p>
            <a:pPr algn="ctr"/>
            <a:endParaRPr lang="ru-RU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Отплетаем вспомогательную бусинку. Набираем 7 бусинок и продеваем конец проволоки через 2 первые бусинки (фото 22).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TO\Desktop\Красная смородина ЯНА\IMG_20171101_131045044_HD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3581400" cy="636693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733800" y="609600"/>
            <a:ext cx="51816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Второй конец проволоки, на котором была закреплена вспомогательная бусинка, продеваем через </a:t>
            </a:r>
            <a:r>
              <a:rPr lang="ru-RU" sz="2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ближайщую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бусинку (фото 23, притягиваем (фото 24).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один конец проволоки набираем 1 бусинку, второй конец продеваем через нее навстречу первому (фото 25), притягиваем.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PTO\Desktop\Красная смородина ЯНА\IMG_20171101_1310540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600450" cy="64008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62400" y="381000"/>
            <a:ext cx="4953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Скручиваем концы вместе (фото 26).</a:t>
            </a:r>
          </a:p>
          <a:p>
            <a:pPr algn="ctr"/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Аналогично выполняем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второй листик (фото 27).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316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282006"/>
            <a:ext cx="1905000" cy="22139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PTO\Desktop\Красная смородина ЯНА\IMG_20171101_1311117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0"/>
            <a:ext cx="7803444" cy="43894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28601" y="4267200"/>
            <a:ext cx="85344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Сборка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Соединяем вместе 3 детали, скручиваем все концы проволоки (фото 28).</a:t>
            </a:r>
          </a:p>
          <a:p>
            <a:pPr algn="ctr"/>
            <a:r>
              <a:rPr lang="ru-RU" sz="2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Такую кисть смородины можно использовать как украшение интерьера детской комнаты или как брошь, закрепив с изнаночной стороны небольшую булавку.</a:t>
            </a:r>
            <a:endParaRPr lang="ru-RU" sz="2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PTO\Desktop\Красная смородина ЯНА\iOM7ZRE7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3401" y="1828800"/>
            <a:ext cx="84582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Красивые ягодки получились!</a:t>
            </a:r>
          </a:p>
          <a:p>
            <a:pPr algn="ctr"/>
            <a:endParaRPr lang="ru-RU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Молодцы!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484" name="Picture 4" descr="C:\Users\PTO\Desktop\Учебный год 2015-16\смайлики\2660048-f357d47b7da2355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4038600"/>
            <a:ext cx="1600200" cy="1859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156</TotalTime>
  <Words>460</Words>
  <PresentationFormat>Экран (4:3)</PresentationFormat>
  <Paragraphs>53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МКОУ НШИ</dc:creator>
  <cp:lastModifiedBy>PTO</cp:lastModifiedBy>
  <cp:revision>17</cp:revision>
  <dcterms:created xsi:type="dcterms:W3CDTF">2017-11-01T11:08:56Z</dcterms:created>
  <dcterms:modified xsi:type="dcterms:W3CDTF">2017-11-01T13:55:41Z</dcterms:modified>
</cp:coreProperties>
</file>