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7" r:id="rId13"/>
    <p:sldId id="269" r:id="rId14"/>
    <p:sldId id="270" r:id="rId15"/>
    <p:sldId id="271" r:id="rId16"/>
    <p:sldId id="272" r:id="rId17"/>
    <p:sldId id="273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72" autoAdjust="0"/>
    <p:restoredTop sz="94660"/>
  </p:normalViewPr>
  <p:slideViewPr>
    <p:cSldViewPr>
      <p:cViewPr varScale="1">
        <p:scale>
          <a:sx n="74" d="100"/>
          <a:sy n="74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gif"/><Relationship Id="rId4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187624" y="2420888"/>
            <a:ext cx="7632848" cy="2160240"/>
          </a:xfrm>
          <a:noFill/>
          <a:effectLst>
            <a:glow rad="228600">
              <a:schemeClr val="accent4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sz="3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Исследовательская работа на тему: </a:t>
            </a:r>
            <a: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/>
            </a:r>
            <a:br>
              <a:rPr lang="ru-RU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</a:br>
            <a:r>
              <a:rPr lang="ru-RU" sz="66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Monotype Corsiva" pitchFamily="66" charset="0"/>
              </a:rPr>
              <a:t>«Елабуга – город музеев»</a:t>
            </a:r>
            <a:endParaRPr lang="ru-RU" sz="6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Monotype Corsiva" pitchFamily="66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51520" y="4653136"/>
            <a:ext cx="4896544" cy="1944216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Выполнила: Костина Алина,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 2 «б» класс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Научный руководитель: </a:t>
            </a:r>
          </a:p>
          <a:p>
            <a:pPr algn="l"/>
            <a:r>
              <a:rPr lang="ru-RU" sz="2400" b="1" dirty="0" smtClean="0">
                <a:solidFill>
                  <a:schemeClr val="tx1"/>
                </a:solidFill>
              </a:rPr>
              <a:t>Косолапова Н.Н.</a:t>
            </a:r>
          </a:p>
        </p:txBody>
      </p:sp>
    </p:spTree>
    <p:extLst>
      <p:ext uri="{BB962C8B-B14F-4D97-AF65-F5344CB8AC3E}">
        <p14:creationId xmlns:p14="http://schemas.microsoft.com/office/powerpoint/2010/main" val="222816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Краеведческий комплекс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Музей истории города</a:t>
            </a:r>
          </a:p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Музей-театр «Трактир»</a:t>
            </a:r>
          </a:p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Интерактивные мастерские</a:t>
            </a:r>
          </a:p>
          <a:p>
            <a:endParaRPr lang="ru-RU" dirty="0"/>
          </a:p>
        </p:txBody>
      </p:sp>
      <p:pic>
        <p:nvPicPr>
          <p:cNvPr id="6146" name="Picture 2" descr="C:\Users\Надежда\Desktop\фото для ко\museum12_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7" y="4409728"/>
            <a:ext cx="3265383" cy="2448272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Надежда\Desktop\фото для ко\41ccbbddef0ca9219a2bbc141d001dd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871" y="1180728"/>
            <a:ext cx="3212976" cy="3212976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Надежда\Desktop\фото для ко\p111115145033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485034"/>
            <a:ext cx="3223245" cy="214883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Надежда\Desktop\фото для ко\wGxQjYeewSA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393704"/>
            <a:ext cx="3431177" cy="2288595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60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Археологический комплекс </a:t>
            </a:r>
            <a:r>
              <a:rPr lang="ru-RU" sz="4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Елабужское</a:t>
            </a:r>
            <a:r>
              <a:rPr lang="ru-RU" sz="4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городище</a:t>
            </a:r>
            <a:endParaRPr lang="ru-RU" sz="4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170" name="Picture 2" descr="C:\Users\Надежда\Desktop\фото для ко\serpentine02_-600x300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415" y="1988840"/>
            <a:ext cx="5184576" cy="2592288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Надежда\Desktop\фото для ко\36b4a47cff2e29c406324992ace6ac9b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4849"/>
            <a:ext cx="3888432" cy="2918424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Надежда\Desktop\фото для ко\15162efacc382ea668d4b1c4450431c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717032"/>
            <a:ext cx="3731568" cy="2477994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723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C00000"/>
                </a:solidFill>
              </a:rPr>
              <a:t>Вывод:</a:t>
            </a:r>
            <a:endParaRPr lang="ru-RU" sz="66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 marL="0" indent="0">
              <a:buNone/>
            </a:pPr>
            <a:r>
              <a:rPr lang="ru-RU" sz="2800" dirty="0" smtClean="0"/>
              <a:t>В Елабуге действительно много разнообразных и разно профильных музеев.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них можно и нужно :</a:t>
            </a:r>
          </a:p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Увидеть произведения искусства</a:t>
            </a:r>
          </a:p>
          <a:p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Познакомиться с предметами, свидетельствами жизни и творчества выдающихся людей, связанных с Елабугой</a:t>
            </a:r>
          </a:p>
          <a:p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Проследить эволюцию нашего края</a:t>
            </a:r>
          </a:p>
          <a:p>
            <a:r>
              <a:rPr lang="ru-RU" sz="2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Посетить исторические места</a:t>
            </a:r>
          </a:p>
          <a:p>
            <a:endParaRPr lang="ru-RU" sz="280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8194" name="Picture 2" descr="C:\Users\Надежда\Desktop\фото для ко\images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104408"/>
            <a:ext cx="2707986" cy="2276919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489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tx1"/>
            </a:solidFill>
            <a:prstDash val="sysDot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также с пользой и удовольствием провести время!!!!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18" name="Picture 2" descr="C:\Users\Надежда\Desktop\фото для ко\2CsnymwYrzc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3888432" cy="2592288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Надежда\Desktop\фото для ко\muzei-rabotali-2-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1015" y="4343497"/>
            <a:ext cx="3635911" cy="2490986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Надежда\Desktop\фото для ко\patrioticHour01_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260" y="1484784"/>
            <a:ext cx="3580915" cy="2127064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Надежда\Desktop\фото для ко\T_B6TydTwl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06" y="4343497"/>
            <a:ext cx="3405148" cy="2460751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:\на печать\IMG_255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787" y="3140968"/>
            <a:ext cx="4212469" cy="2808312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55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Гипотеза №2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ли жить в музее???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2" name="Picture 2" descr="C:\Users\Надежда\Desktop\фото для ко\elabuga-fot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060848"/>
            <a:ext cx="4953000" cy="4474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904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Музей под открытым небом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289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3050"/>
            <a:ext cx="8435279" cy="63567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 здесь дышит историей!</a:t>
            </a:r>
            <a:endParaRPr lang="ru-RU"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340768"/>
            <a:ext cx="3110746" cy="3888432"/>
          </a:xfrm>
          <a:ln w="38100">
            <a:solidFill>
              <a:schemeClr val="tx1"/>
            </a:solidFill>
          </a:ln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179512" y="1052736"/>
            <a:ext cx="4968552" cy="5400600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/>
              </a:rPr>
              <a:t>Гуляя по старинным улицам Елабуги невозможно не восхищаться красотами старинных купеческих зданий, памятниками, уютными </a:t>
            </a:r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/>
              </a:rPr>
              <a:t>скверами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14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 descr="C:\Users\Надежда\Desktop\фото для ко\IVbiDPIBoe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0"/>
            <a:ext cx="3354934" cy="2641453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Надежда\Desktop\фото для ко\g2iBYNZb-n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0"/>
            <a:ext cx="4075936" cy="2292714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4376" y="2421664"/>
            <a:ext cx="5309712" cy="4436337"/>
          </a:xfrm>
        </p:spPr>
        <p:txBody>
          <a:bodyPr>
            <a:normAutofit/>
          </a:bodyPr>
          <a:lstStyle/>
          <a:p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31640" y="3501008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298" name="Picture 10" descr="E:\стахеевский банк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7513"/>
            <a:ext cx="4172836" cy="2666397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E:\celebration04_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34877"/>
            <a:ext cx="3694989" cy="2460247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dsc0220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149080"/>
            <a:ext cx="4057456" cy="2698367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738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Вывод: </a:t>
            </a:r>
            <a:endParaRPr lang="ru-RU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229200"/>
            <a:ext cx="8229600" cy="16288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800" b="1" dirty="0" smtClean="0">
                <a:ln>
                  <a:solidFill>
                    <a:srgbClr val="FFC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 музее жить можно. </a:t>
            </a:r>
          </a:p>
          <a:p>
            <a:pPr marL="0" indent="0" algn="ctr">
              <a:buNone/>
            </a:pPr>
            <a:r>
              <a:rPr lang="ru-RU" sz="4800" b="1" dirty="0" smtClean="0">
                <a:ln>
                  <a:solidFill>
                    <a:srgbClr val="FFC000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 даже весьма неплохо!</a:t>
            </a:r>
            <a:endParaRPr lang="ru-RU" sz="4800" b="1" dirty="0">
              <a:ln>
                <a:solidFill>
                  <a:srgbClr val="FFC000"/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5138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0"/>
            <a:ext cx="4248472" cy="6494085"/>
          </a:xfrm>
          <a:prstGeom prst="rect">
            <a:avLst/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/>
                <a:cs typeface="Times New Roman"/>
              </a:rPr>
              <a:t>На свете много городов,</a:t>
            </a:r>
            <a:endParaRPr lang="ru-RU" sz="32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/>
                <a:cs typeface="Times New Roman"/>
              </a:rPr>
              <a:t>Огромная Земля.</a:t>
            </a:r>
            <a:endParaRPr lang="ru-RU" sz="32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/>
                <a:cs typeface="Times New Roman"/>
              </a:rPr>
              <a:t>Но ближе звон колоколов,</a:t>
            </a:r>
            <a:endParaRPr lang="ru-RU" sz="32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/>
                <a:cs typeface="Times New Roman"/>
              </a:rPr>
              <a:t>Где родина моя.</a:t>
            </a:r>
            <a:endParaRPr lang="ru-RU" sz="32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/>
                <a:cs typeface="Times New Roman"/>
              </a:rPr>
              <a:t>Старинных храмов купола</a:t>
            </a:r>
            <a:endParaRPr lang="ru-RU" sz="32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/>
                <a:cs typeface="Times New Roman"/>
              </a:rPr>
              <a:t>Здесь золотом горят,</a:t>
            </a:r>
            <a:endParaRPr lang="ru-RU" sz="32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Calibri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/>
                <a:cs typeface="Times New Roman"/>
              </a:rPr>
              <a:t>А городские кружева</a:t>
            </a:r>
            <a:endParaRPr lang="ru-RU" sz="32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  <a:ea typeface="Calibri"/>
              <a:cs typeface="Times New Roman"/>
            </a:endParaRPr>
          </a:p>
          <a:p>
            <a:r>
              <a:rPr lang="ru-RU" sz="32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Times New Roman"/>
              </a:rPr>
              <a:t>Историю хранят…</a:t>
            </a:r>
            <a:endParaRPr lang="ru-RU" sz="32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947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893064"/>
          </a:xfrm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Гипотеза №1.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2060"/>
                </a:solidFill>
              </a:rPr>
              <a:t>В Елабуге много разнообразных и разно профильных музеев.</a:t>
            </a:r>
            <a:br>
              <a:rPr lang="ru-RU" b="1" dirty="0" smtClean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6" y="1794520"/>
            <a:ext cx="2695654" cy="1684784"/>
          </a:xfrm>
          <a:ln w="38100">
            <a:solidFill>
              <a:schemeClr val="tx1"/>
            </a:solidFill>
          </a:ln>
        </p:spPr>
      </p:pic>
      <p:pic>
        <p:nvPicPr>
          <p:cNvPr id="1027" name="Picture 3" descr="C:\Users\Надежда\Desktop\фото для ко\muzej-uezdnoj-mediczin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2636912"/>
            <a:ext cx="3377952" cy="2533464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Надежда\Desktop\фото для ко\GwFXRrF7_nU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53136"/>
            <a:ext cx="3059832" cy="2040908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Надежда\Desktop\фото для ко\p111115145033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260" y="2873583"/>
            <a:ext cx="2899208" cy="1932805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Надежда\Desktop\фото для ко\wGxQjYeewSA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4586494"/>
            <a:ext cx="3462051" cy="2309188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335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91264" cy="1656184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>
                <a:solidFill>
                  <a:srgbClr val="C00000"/>
                </a:solidFill>
              </a:rPr>
              <a:t>Чтобы доказать гипотезу нам нужно сформировать представление о понятии </a:t>
            </a:r>
            <a:r>
              <a:rPr lang="ru-RU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«Музей»</a:t>
            </a:r>
            <a:endParaRPr lang="ru-RU" sz="4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420888"/>
            <a:ext cx="4283968" cy="4104456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57200" y="1916832"/>
            <a:ext cx="4546848" cy="4209331"/>
          </a:xfrm>
          <a:ln>
            <a:solidFill>
              <a:schemeClr val="tx1"/>
            </a:solidFill>
            <a:prstDash val="lgDashDot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/>
              </a:rPr>
              <a:t>Музей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  <a:ea typeface="Calibri"/>
              </a:rPr>
              <a:t>–</a:t>
            </a:r>
            <a:r>
              <a:rPr lang="ru-RU" sz="3600" b="1" dirty="0">
                <a:latin typeface="Monotype Corsiva" pitchFamily="66" charset="0"/>
                <a:ea typeface="Calibri"/>
              </a:rPr>
              <a:t> это место, где собраны и экспонируются коллекции каких-либо предметов, которые или найдены в природе или созданы человеком. </a:t>
            </a:r>
            <a:endParaRPr lang="ru-RU" sz="3600" b="1" dirty="0"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577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656184"/>
          </a:xfrm>
        </p:spPr>
        <p:txBody>
          <a:bodyPr>
            <a:noAutofit/>
          </a:bodyPr>
          <a:lstStyle/>
          <a:p>
            <a:r>
              <a:rPr lang="ru-RU" sz="3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Елабужские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музеи хранят и экспонируют (представляют, показывают, демонстрируют)</a:t>
            </a:r>
            <a:b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07504" y="1628800"/>
            <a:ext cx="5693378" cy="5112568"/>
          </a:xfrm>
        </p:spPr>
        <p:txBody>
          <a:bodyPr>
            <a:normAutofit lnSpcReduction="10000"/>
          </a:bodyPr>
          <a:lstStyle/>
          <a:p>
            <a:pPr marL="457200" lvl="0" indent="-457200" algn="l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Произведения искусства;</a:t>
            </a:r>
          </a:p>
          <a:p>
            <a:pPr marL="457200" lvl="0" indent="-457200" algn="l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Экспонаты, отражающие жизнь природы и развития человека;</a:t>
            </a:r>
          </a:p>
          <a:p>
            <a:pPr marL="457200" lvl="0" indent="-457200" algn="l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Предметы, свидетельства жизни и творчества выдающихся людей;</a:t>
            </a:r>
          </a:p>
          <a:p>
            <a:pPr marL="457200" lvl="0" indent="-457200" algn="l">
              <a:buFont typeface="Arial" pitchFamily="34" charset="0"/>
              <a:buChar char="•"/>
            </a:pPr>
            <a:r>
              <a:rPr lang="ru-RU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Разнообразные постройки, которые несут историко-культурную ценность</a:t>
            </a:r>
          </a:p>
          <a:p>
            <a:endParaRPr lang="ru-RU" dirty="0"/>
          </a:p>
        </p:txBody>
      </p:sp>
      <p:pic>
        <p:nvPicPr>
          <p:cNvPr id="2050" name="Picture 2" descr="C:\Users\Надежда\Desktop\фото для ко\MCj02959920000[1]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195382"/>
            <a:ext cx="2155701" cy="2233618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Надежда\Desktop\фото для ко\museum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780928"/>
            <a:ext cx="1741938" cy="2109614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Надежда\Desktop\фото для ко\stockholm-museum-logo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882" y="4805139"/>
            <a:ext cx="3340026" cy="2028988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705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116632"/>
            <a:ext cx="6275040" cy="116205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Дом-музей </a:t>
            </a:r>
            <a:r>
              <a:rPr lang="ru-RU" sz="40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И.И.Шишкина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04664"/>
            <a:ext cx="2889717" cy="3921125"/>
          </a:xfrm>
          <a:ln w="38100">
            <a:solidFill>
              <a:schemeClr val="tx1"/>
            </a:solidFill>
          </a:ln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07504" y="1196752"/>
            <a:ext cx="5688632" cy="5544616"/>
          </a:xfrm>
          <a:solidFill>
            <a:schemeClr val="bg2">
              <a:lumMod val="90000"/>
            </a:schemeClr>
          </a:solidFill>
        </p:spPr>
        <p:txBody>
          <a:bodyPr>
            <a:normAutofit fontScale="92500" lnSpcReduction="20000"/>
          </a:bodyPr>
          <a:lstStyle/>
          <a:p>
            <a:pPr indent="180340" algn="just">
              <a:lnSpc>
                <a:spcPct val="150000"/>
              </a:lnSpc>
              <a:spcAft>
                <a:spcPts val="0"/>
              </a:spcAft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Елабуга является родиной великого художника </a:t>
            </a:r>
            <a:r>
              <a:rPr lang="ru-RU" sz="2400" dirty="0" err="1">
                <a:latin typeface="Times New Roman"/>
                <a:ea typeface="Calibri"/>
                <a:cs typeface="Times New Roman"/>
              </a:rPr>
              <a:t>И.И.Шишкина</a:t>
            </a:r>
            <a:r>
              <a:rPr lang="ru-RU" sz="2400" dirty="0">
                <a:latin typeface="Times New Roman"/>
                <a:ea typeface="Calibri"/>
                <a:cs typeface="Times New Roman"/>
              </a:rPr>
              <a:t>. В честь которого на самой красивой улице города – Набережной расположен памятник. А совсем недалеко стоит усадьба Ивана Ивановича, которая является музеем.</a:t>
            </a:r>
            <a:endParaRPr lang="ru-RU" sz="2400" dirty="0">
              <a:ea typeface="Calibri"/>
              <a:cs typeface="Times New Roman"/>
            </a:endParaRPr>
          </a:p>
          <a:p>
            <a:pPr algn="ctr">
              <a:lnSpc>
                <a:spcPct val="150000"/>
              </a:lnSpc>
            </a:pPr>
            <a:r>
              <a:rPr lang="ru-RU" sz="3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Дом-музей </a:t>
            </a:r>
            <a:r>
              <a:rPr lang="ru-RU" sz="33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И.И.Шишкина</a:t>
            </a:r>
            <a:r>
              <a:rPr lang="ru-RU" sz="33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 -  это единственный в стране музей, посвященный знаменитому </a:t>
            </a:r>
            <a:r>
              <a:rPr lang="ru-RU" sz="33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</a:rPr>
              <a:t>пейзажисту!!!</a:t>
            </a:r>
            <a:endParaRPr lang="ru-RU" sz="33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E:\ducent08_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653136"/>
            <a:ext cx="2975695" cy="195156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37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008111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Музей-усадьба </a:t>
            </a:r>
            <a:r>
              <a:rPr lang="ru-RU" b="1" dirty="0" err="1" smtClean="0">
                <a:solidFill>
                  <a:srgbClr val="C00000"/>
                </a:solidFill>
                <a:latin typeface="Monotype Corsiva" pitchFamily="66" charset="0"/>
              </a:rPr>
              <a:t>Н.А.Дуровой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79512" y="1484784"/>
            <a:ext cx="5112568" cy="4896544"/>
          </a:xfrm>
          <a:solidFill>
            <a:schemeClr val="bg2">
              <a:lumMod val="90000"/>
            </a:schemeClr>
          </a:solidFill>
        </p:spPr>
        <p:txBody>
          <a:bodyPr>
            <a:normAutofit fontScale="92500" lnSpcReduction="20000"/>
          </a:bodyPr>
          <a:lstStyle/>
          <a:p>
            <a:pPr indent="180340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В доме, где ныне расположен музей, отважная кавалерист-девица, первая русская женщина офицер, ставшая впоследствии еще и известным писателем своего времени, прожила более 30 лет своей жизни.</a:t>
            </a:r>
            <a:endParaRPr lang="ru-RU" sz="2400" dirty="0">
              <a:solidFill>
                <a:schemeClr val="tx1"/>
              </a:solidFill>
              <a:ea typeface="Calibri"/>
              <a:cs typeface="Times New Roman"/>
            </a:endParaRPr>
          </a:p>
          <a:p>
            <a:endParaRPr lang="ru-RU" dirty="0"/>
          </a:p>
        </p:txBody>
      </p:sp>
      <p:pic>
        <p:nvPicPr>
          <p:cNvPr id="10" name="Содержимое 5"/>
          <p:cNvPicPr/>
          <p:nvPr/>
        </p:nvPicPr>
        <p:blipFill>
          <a:blip r:embed="rId3"/>
          <a:stretch>
            <a:fillRect/>
          </a:stretch>
        </p:blipFill>
        <p:spPr>
          <a:xfrm>
            <a:off x="5508104" y="1196752"/>
            <a:ext cx="3527640" cy="5039640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2652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Единственный в мире Мемориальный комплекс </a:t>
            </a:r>
            <a:r>
              <a:rPr lang="ru-RU" sz="36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М.И.Цветаевой</a:t>
            </a:r>
            <a:endParaRPr lang="ru-RU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44824"/>
            <a:ext cx="6552728" cy="4896544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 памяти </a:t>
            </a:r>
            <a:r>
              <a:rPr lang="ru-RU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М.И.Цветаевой</a:t>
            </a:r>
            <a:endParaRPr 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Литературный музей </a:t>
            </a:r>
            <a:r>
              <a:rPr lang="ru-RU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М.И.Цветаевой</a:t>
            </a:r>
            <a:endParaRPr 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Библиотека Серебряного века</a:t>
            </a:r>
          </a:p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Площадь </a:t>
            </a:r>
            <a:r>
              <a:rPr lang="ru-RU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М.И.Цветаевой</a:t>
            </a:r>
            <a:endParaRPr lang="ru-RU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Петропавловское кладбище</a:t>
            </a:r>
          </a:p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Покровская церковь</a:t>
            </a:r>
          </a:p>
          <a:p>
            <a:r>
              <a:rPr lang="ru-RU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Музей Портомойня</a:t>
            </a:r>
          </a:p>
          <a:p>
            <a:endParaRPr lang="ru-RU" dirty="0"/>
          </a:p>
        </p:txBody>
      </p:sp>
      <p:pic>
        <p:nvPicPr>
          <p:cNvPr id="4098" name="Picture 2" descr="C:\Users\Надежда\Desktop\фото для ко\5HAdw9U2afQ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7227" y="4077072"/>
            <a:ext cx="3394673" cy="252028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E:\91d76f0501c37d7bc7513484555f043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1" y="1700808"/>
            <a:ext cx="2758927" cy="180020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214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Музей уездной медицины </a:t>
            </a:r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им.В.М.Бехтерева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122" name="Picture 2" descr="C:\Users\Надежда\Desktop\фото для ко\музей-уездной-медицины-им-вм-бехтерева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132856"/>
            <a:ext cx="4032448" cy="2520280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Надежда\Desktop\фото для ко\dedicationToStudents01_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628800"/>
            <a:ext cx="5093491" cy="3672408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489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</TotalTime>
  <Words>352</Words>
  <Application>Microsoft Office PowerPoint</Application>
  <PresentationFormat>Экран (4:3)</PresentationFormat>
  <Paragraphs>56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Исследовательская работа на тему:  «Елабуга – город музеев»</vt:lpstr>
      <vt:lpstr>Презентация PowerPoint</vt:lpstr>
      <vt:lpstr>Гипотеза №1. В Елабуге много разнообразных и разно профильных музеев. </vt:lpstr>
      <vt:lpstr>Чтобы доказать гипотезу нам нужно сформировать представление о понятии «Музей»</vt:lpstr>
      <vt:lpstr>Елабужские музеи хранят и экспонируют (представляют, показывают, демонстрируют) </vt:lpstr>
      <vt:lpstr>Дом-музей И.И.Шишкина</vt:lpstr>
      <vt:lpstr>Музей-усадьба Н.А.Дуровой</vt:lpstr>
      <vt:lpstr>Единственный в мире Мемориальный комплекс М.И.Цветаевой</vt:lpstr>
      <vt:lpstr>Музей уездной медицины им.В.М.Бехтерева</vt:lpstr>
      <vt:lpstr>Краеведческий комплекс</vt:lpstr>
      <vt:lpstr>Археологический комплекс Елабужское городище</vt:lpstr>
      <vt:lpstr>Вывод:</vt:lpstr>
      <vt:lpstr>А также с пользой и удовольствием провести время!!!!</vt:lpstr>
      <vt:lpstr>Гипотеза №2</vt:lpstr>
      <vt:lpstr>Музей под открытым небом</vt:lpstr>
      <vt:lpstr>Все здесь дышит историей!</vt:lpstr>
      <vt:lpstr>Презентация PowerPoint</vt:lpstr>
      <vt:lpstr>Вывод: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Елабуга – город Музеев</dc:title>
  <dc:creator>Надежда</dc:creator>
  <cp:lastModifiedBy>Надежда</cp:lastModifiedBy>
  <cp:revision>23</cp:revision>
  <dcterms:created xsi:type="dcterms:W3CDTF">2016-02-16T14:25:31Z</dcterms:created>
  <dcterms:modified xsi:type="dcterms:W3CDTF">2016-12-18T10:44:32Z</dcterms:modified>
</cp:coreProperties>
</file>