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01" r:id="rId3"/>
    <p:sldId id="259" r:id="rId4"/>
    <p:sldId id="257" r:id="rId5"/>
    <p:sldId id="268" r:id="rId6"/>
    <p:sldId id="261" r:id="rId7"/>
    <p:sldId id="282" r:id="rId8"/>
    <p:sldId id="285" r:id="rId9"/>
    <p:sldId id="284" r:id="rId10"/>
    <p:sldId id="286" r:id="rId11"/>
    <p:sldId id="287" r:id="rId12"/>
    <p:sldId id="288" r:id="rId13"/>
    <p:sldId id="289" r:id="rId14"/>
    <p:sldId id="275" r:id="rId15"/>
    <p:sldId id="293" r:id="rId16"/>
    <p:sldId id="292" r:id="rId17"/>
  </p:sldIdLst>
  <p:sldSz cx="9144000" cy="6858000" type="screen4x3"/>
  <p:notesSz cx="9144000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219F87"/>
    <a:srgbClr val="660066"/>
    <a:srgbClr val="006666"/>
    <a:srgbClr val="008080"/>
    <a:srgbClr val="009900"/>
    <a:srgbClr val="0000CC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4" autoAdjust="0"/>
  </p:normalViewPr>
  <p:slideViewPr>
    <p:cSldViewPr>
      <p:cViewPr>
        <p:scale>
          <a:sx n="62" d="100"/>
          <a:sy n="62" d="100"/>
        </p:scale>
        <p:origin x="-1596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2875463-D04A-4DCD-9A2A-2D3F722EA0F2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7AC1437-B369-41E9-9286-9EE38C5CA9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698E71-963C-4170-8EE3-B7515D02CD6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534DEC-E254-4ABC-9068-5D419D481A3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1B636C-1C4A-479D-859E-5B30D82BDE6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A8A805-5BBE-4798-BAAF-BA49A18F2AA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7253BB-1549-43FB-ACF1-2B3C4A94ED3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02368-8169-4217-A25F-236A3C7DF3A2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4D23A-080E-4C58-BCDF-EDB3668B41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4A2FE-EDCF-4F17-9906-3398EA7292DF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48424-ED20-43C1-935E-9EC3C4D2EE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28C19-D2B1-4EEF-B462-6F5BBC05AD22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42906-D995-405C-AAD0-436034CDDB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0CB77-94EA-4921-97E1-3F7B7C576A8D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A9FD3-611F-4A88-B899-6DE5E6CA2F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37F6E-A719-48C8-9634-A205BFEF971D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FCDD2-71F1-4FE5-A937-DF7BD1B57D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9F641-E1B7-486D-93A5-1045E90B0D76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46C90-AD50-41EA-995E-B79E45CAFD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A4E5-A923-4BA0-90DF-126248958E33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73FE8-F124-4879-AE5B-87986982F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10058-41C7-4CDF-B1EE-4A82DDAC830D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C9E48-E566-4DD2-8DDE-926CE36E6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C8DE-C2C6-4900-A562-486A23A4E926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00412-79E9-4C12-8D90-7BAA4CADBD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6620B-AD68-4901-8722-9E17BDA5E061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211D1-B5F4-40C2-9A18-514677BB99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4D50F-D7DF-4867-A881-18270A0365FA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2E20A-CE32-4782-8C20-67F8F649BD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C5EFC3-6CB9-4CCF-A82A-F3DDBC29CD19}" type="datetimeFigureOut">
              <a:rPr lang="ru-RU"/>
              <a:pPr>
                <a:defRPr/>
              </a:pPr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15E7D2-16B2-4272-800F-53E9887120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765175"/>
            <a:ext cx="8642350" cy="24495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Мой </a:t>
            </a:r>
            <a:r>
              <a:rPr lang="ru-RU" b="1" dirty="0" smtClean="0">
                <a:solidFill>
                  <a:srgbClr val="C00000"/>
                </a:solidFill>
              </a:rPr>
              <a:t>дедушка </a:t>
            </a:r>
            <a:r>
              <a:rPr lang="ru-RU" b="1" dirty="0" smtClean="0">
                <a:solidFill>
                  <a:srgbClr val="C00000"/>
                </a:solidFill>
              </a:rPr>
              <a:t>– герой Великой Отечественной Войны</a:t>
            </a:r>
            <a:r>
              <a:rPr lang="ru-RU" sz="6700" b="1" dirty="0" smtClean="0">
                <a:solidFill>
                  <a:srgbClr val="C00000"/>
                </a:solidFill>
                <a:latin typeface="Times New Roman" pitchFamily="18" charset="0"/>
                <a:ea typeface="DejaVu Serif" pitchFamily="18" charset="0"/>
                <a:cs typeface="Times New Roman" pitchFamily="18" charset="0"/>
              </a:rPr>
              <a:t/>
            </a:r>
            <a:br>
              <a:rPr lang="ru-RU" sz="6700" b="1" dirty="0" smtClean="0">
                <a:solidFill>
                  <a:srgbClr val="C00000"/>
                </a:solidFill>
                <a:latin typeface="Times New Roman" pitchFamily="18" charset="0"/>
                <a:ea typeface="DejaVu Serif" pitchFamily="18" charset="0"/>
                <a:cs typeface="Times New Roman" pitchFamily="18" charset="0"/>
              </a:rPr>
            </a:br>
            <a:endParaRPr lang="ru-RU" sz="6700" b="1" dirty="0">
              <a:solidFill>
                <a:srgbClr val="C00000"/>
              </a:solidFill>
              <a:latin typeface="Times New Roman" pitchFamily="18" charset="0"/>
              <a:ea typeface="DejaVu Serif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3239" y="3716338"/>
            <a:ext cx="4000529" cy="1069984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100" b="1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4" name="Рисунок 3" descr="IMG_000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4678" y="2500306"/>
            <a:ext cx="2786082" cy="3071834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8062913" cy="2592388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sz="29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214438"/>
            <a:ext cx="8286750" cy="4572000"/>
          </a:xfrm>
        </p:spPr>
        <p:txBody>
          <a:bodyPr/>
          <a:lstStyle/>
          <a:p>
            <a:pPr algn="l" eaLnBrk="1" hangingPunct="1">
              <a:spcBef>
                <a:spcPct val="0"/>
              </a:spcBef>
            </a:pP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u="sng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Актуальность темы:</a:t>
            </a: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 eaLnBrk="1" hangingPunct="1">
              <a:spcBef>
                <a:spcPct val="0"/>
              </a:spcBef>
            </a:pP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году отмечалась знаменательная дата – </a:t>
            </a:r>
          </a:p>
          <a:p>
            <a:pPr algn="just" eaLnBrk="1" hangingPunct="1">
              <a:spcBef>
                <a:spcPct val="0"/>
              </a:spcBef>
            </a:pP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80-летие Победы   в  Великой   Отечественной </a:t>
            </a:r>
          </a:p>
          <a:p>
            <a:pPr algn="just" eaLnBrk="1" hangingPunct="1">
              <a:spcBef>
                <a:spcPct val="0"/>
              </a:spcBef>
            </a:pP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войне  1941-1945 гг.  </a:t>
            </a:r>
            <a:endParaRPr lang="en-US" sz="2800" b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Мой дедушка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Исаков Алексей Тихонович прошел войну, был три раза ранен. </a:t>
            </a:r>
          </a:p>
          <a:p>
            <a:pPr algn="just" eaLnBrk="1" hangingPunct="1">
              <a:spcBef>
                <a:spcPct val="0"/>
              </a:spcBef>
            </a:pP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</a:pPr>
            <a:endParaRPr lang="ru-RU" sz="2800" b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algn="just" eaLnBrk="1" hangingPunct="1">
              <a:spcBef>
                <a:spcPct val="0"/>
              </a:spcBef>
            </a:pPr>
            <a:endParaRPr lang="ru-RU" sz="2600" b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>
          <a:xfrm>
            <a:off x="857250" y="549275"/>
            <a:ext cx="7818438" cy="2879725"/>
          </a:xfrm>
        </p:spPr>
        <p:txBody>
          <a:bodyPr/>
          <a:lstStyle/>
          <a:p>
            <a:pPr algn="l" eaLnBrk="1" hangingPunct="1"/>
            <a:r>
              <a:rPr lang="ru-RU" sz="2000" b="1" dirty="0" smtClean="0">
                <a:solidFill>
                  <a:srgbClr val="C00000"/>
                </a:solidFill>
              </a:rPr>
              <a:t>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выяснить и проследить военную и трудовую биографию моего дедушки. Рассказать о том, каких наград был удостоен мой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дед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каких успехов достиг в трудовой деятельности. </a:t>
            </a:r>
          </a:p>
        </p:txBody>
      </p:sp>
      <p:sp>
        <p:nvSpPr>
          <p:cNvPr id="717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3143250"/>
            <a:ext cx="8280400" cy="2786063"/>
          </a:xfrm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800" b="1" u="sng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Задачи :</a:t>
            </a:r>
          </a:p>
          <a:p>
            <a:pPr algn="l"/>
            <a:r>
              <a:rPr lang="ru-RU" sz="20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-изучить сохранившиеся документы   в семейных архивах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дедушки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сбор сведений и выяснение боевого пути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дедушки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- опрос родственников по данной теме.</a:t>
            </a:r>
          </a:p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8313" y="476250"/>
            <a:ext cx="8207375" cy="3024188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</a:t>
            </a:r>
            <a:r>
              <a:rPr lang="ru-RU" sz="2800" b="1" u="sng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Цель :</a:t>
            </a: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7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7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27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11188" y="5084763"/>
            <a:ext cx="3168650" cy="865187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8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95288" y="4724400"/>
            <a:ext cx="3529012" cy="1152525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Исаков Алексей Тихонович</a:t>
            </a:r>
            <a:endParaRPr lang="ru-RU" sz="24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31.01.1916 </a:t>
            </a:r>
            <a:r>
              <a:rPr lang="ru-RU" sz="24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06.02.2004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851275" y="476250"/>
            <a:ext cx="4608513" cy="58324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Рисунок 7" descr="IMG_000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49" y="857233"/>
            <a:ext cx="2857520" cy="350046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857620" y="928670"/>
            <a:ext cx="45720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Мой дедушка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Исаков Алексей Тихонович  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родился в  1916 году в деревне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Торханы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Шумерлинского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района Чувашской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АССР.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Детство прошло в деревне </a:t>
            </a:r>
            <a:r>
              <a:rPr lang="ru-RU" sz="2400" b="1" i="1" dirty="0" err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Торханы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получил образование в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школе (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7 классов), далее поступил в педагогический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техникум (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сначала в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 Канаш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, далее 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перевелся в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Нурусовский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педтехникум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endParaRPr lang="ru-RU" sz="2400" b="1" i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00562" y="714356"/>
            <a:ext cx="3959226" cy="5214974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algn="just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Из воспоминаний Алексея Исакова: </a:t>
            </a:r>
            <a:r>
              <a:rPr lang="ru-RU" sz="31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«Отец сказал, что всех детей обучить не может, а вот Николая и Алексея отправит учиться». Брат Федор был старше  и посоветовал Алексею стать учителем, потому что «бухгалтера могут растрату допустить, лучше идти учиться на учителя».  Это и повлияло на выбор </a:t>
            </a:r>
            <a:endParaRPr lang="ru-RU" sz="3100" b="1" i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профессии дедушки</a:t>
            </a:r>
            <a:r>
              <a:rPr lang="ru-RU" sz="31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1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 молодости научился играть на гармони, пел, интересовался фольклором.</a:t>
            </a:r>
            <a:endParaRPr lang="ru-RU" sz="31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316" name="Picture 4" descr="C:\Users\Asus\Downloads\20210118_000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3214710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412875"/>
            <a:ext cx="8362950" cy="4824413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000" b="1" kern="0" dirty="0" smtClean="0"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sz="2000" b="1" kern="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6"/>
          <p:cNvSpPr txBox="1">
            <a:spLocks/>
          </p:cNvSpPr>
          <p:nvPr/>
        </p:nvSpPr>
        <p:spPr>
          <a:xfrm>
            <a:off x="609600" y="6165850"/>
            <a:ext cx="8362950" cy="431800"/>
          </a:xfrm>
          <a:prstGeom prst="rect">
            <a:avLst/>
          </a:prstGeom>
        </p:spPr>
        <p:txBody>
          <a:bodyPr anchor="ctr"/>
          <a:lstStyle/>
          <a:p>
            <a:pPr algn="just" fontAlgn="auto">
              <a:spcAft>
                <a:spcPts val="0"/>
              </a:spcAft>
              <a:defRPr/>
            </a:pPr>
            <a:endParaRPr lang="ru-RU" sz="2400" b="1" kern="0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3929066"/>
            <a:ext cx="79296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До войны с 1935 года  работал учителем в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Шумерлинском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районе, в Алтайском крае,  в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Нижне-Абакасинской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начальной школе Чувашской АССР. Сам обратился в военкомат с намерением пойти на службу, однако ему велели завершить учебный год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1" name="Picture 5" descr="C:\Users\Asus\Downloads\20210118_0006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571480"/>
            <a:ext cx="5214974" cy="322839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827584" y="1062420"/>
            <a:ext cx="7673506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457200" algn="just"/>
            <a:r>
              <a:rPr lang="ru-RU" sz="2800" b="1" i="1" dirty="0" smtClean="0">
                <a:solidFill>
                  <a:srgbClr val="990000"/>
                </a:solidFill>
              </a:rPr>
              <a:t>25 мая 1942 года призван на службу </a:t>
            </a:r>
            <a:r>
              <a:rPr lang="ru-RU" sz="2800" b="1" i="1" dirty="0" err="1" smtClean="0">
                <a:solidFill>
                  <a:srgbClr val="990000"/>
                </a:solidFill>
              </a:rPr>
              <a:t>Ибресинским</a:t>
            </a:r>
            <a:r>
              <a:rPr lang="ru-RU" sz="2800" b="1" i="1" dirty="0" smtClean="0">
                <a:solidFill>
                  <a:srgbClr val="990000"/>
                </a:solidFill>
              </a:rPr>
              <a:t> районным комиссариатом. Алексею Тихоновичу на тот момент было 26 лет. Его отправили на Ленинградский фронт. Сначала был в </a:t>
            </a:r>
            <a:r>
              <a:rPr lang="ru-RU" sz="2800" b="1" i="1" dirty="0" err="1" smtClean="0">
                <a:solidFill>
                  <a:srgbClr val="990000"/>
                </a:solidFill>
              </a:rPr>
              <a:t>Суслонгерском</a:t>
            </a:r>
            <a:r>
              <a:rPr lang="ru-RU" sz="2800" b="1" i="1" dirty="0" smtClean="0">
                <a:solidFill>
                  <a:srgbClr val="990000"/>
                </a:solidFill>
              </a:rPr>
              <a:t> учебном лагере в Марий-Эл, после через Канаш на поезде  отправили в Ленинград (по дороге единственный раз покормили в Арзамасе – из   воспоминаний).</a:t>
            </a:r>
          </a:p>
          <a:p>
            <a:pPr indent="457200" algn="just"/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endParaRPr lang="ru-RU" sz="2800" b="1" i="1" dirty="0" smtClean="0"/>
          </a:p>
          <a:p>
            <a:pPr indent="457200" algn="just"/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3"/>
            <a:ext cx="7858180" cy="1785949"/>
          </a:xfrm>
        </p:spPr>
        <p:txBody>
          <a:bodyPr/>
          <a:lstStyle/>
          <a:p>
            <a:pPr algn="just" eaLnBrk="1" hangingPunct="1"/>
            <a:r>
              <a:rPr lang="ru-RU" sz="2400" b="1" i="1" dirty="0" err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Удостоин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медали за «Оборону Ленинграда», которую ему вручили в госпитале (на 2 странице,9-ый в списке- Исаков Алексей Тихонович(помощник командира отделения</a:t>
            </a:r>
            <a:r>
              <a:rPr lang="ru-RU" sz="2000" b="1" i="1" dirty="0" smtClean="0">
                <a:solidFill>
                  <a:srgbClr val="990000"/>
                </a:solidFill>
              </a:rPr>
              <a:t>)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sz="3200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Прямоугольник 4"/>
          <p:cNvSpPr>
            <a:spLocks noChangeArrowheads="1"/>
          </p:cNvSpPr>
          <p:nvPr/>
        </p:nvSpPr>
        <p:spPr bwMode="auto">
          <a:xfrm>
            <a:off x="684213" y="5084763"/>
            <a:ext cx="79200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Calibri" pitchFamily="34" charset="0"/>
              </a:rPr>
              <a:t> </a:t>
            </a:r>
            <a:endParaRPr lang="ru-RU" sz="26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акт вручения медали 1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4348" y="2000240"/>
            <a:ext cx="3643338" cy="4071967"/>
          </a:xfrm>
          <a:prstGeom prst="rect">
            <a:avLst/>
          </a:prstGeom>
        </p:spPr>
      </p:pic>
      <p:pic>
        <p:nvPicPr>
          <p:cNvPr id="7" name="Рисунок 6" descr="акт вручения медали 2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00562" y="2000241"/>
            <a:ext cx="4031335" cy="4071966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4716463" y="836613"/>
            <a:ext cx="36718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Прямоугольник 3"/>
          <p:cNvSpPr>
            <a:spLocks noChangeArrowheads="1"/>
          </p:cNvSpPr>
          <p:nvPr/>
        </p:nvSpPr>
        <p:spPr bwMode="auto">
          <a:xfrm>
            <a:off x="1187450" y="5445125"/>
            <a:ext cx="259238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6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857232"/>
            <a:ext cx="35004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«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Военный майор вручил медаль, когда лежал в госпитале, положил на грудь»</a:t>
            </a:r>
            <a:b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Эта медаль утеряна ,по воспоминаниям- украдена.</a:t>
            </a:r>
            <a:b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акт вручения медали 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7224" y="714356"/>
            <a:ext cx="3929090" cy="4786346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2"/>
          <p:cNvSpPr>
            <a:spLocks noChangeArrowheads="1"/>
          </p:cNvSpPr>
          <p:nvPr/>
        </p:nvSpPr>
        <p:spPr bwMode="auto">
          <a:xfrm>
            <a:off x="684213" y="404813"/>
            <a:ext cx="77755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071538" y="970460"/>
            <a:ext cx="7143800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Исакова Алексея Тихоновича демобилизовали после трех ранений в июне 1944 года. Третье осколочное ранение было в правую грудь, лечился в 2 госпиталях. В тылу нужны были учителя, нестроевых учителей отправляли  домой. Однако прежде чем отправить, в Ленинграде (в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ГорРоно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)проверили, действительно ли он был учителем(заполняли анкету с датами работы учителем,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сверяли).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возвращении в деревне все расспрашивали про войну, про общих знакомых.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Победу он встречал в Чувашии.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928662" y="500042"/>
            <a:ext cx="7531127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Продолжил 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работу учителем с сентября 1944 года. В ноябре 1945 года женился на Ивановой Ольге Ивановне, вырастили 9 детей. В 1948 году стал заместителем начальной школы в пос.Эконом </a:t>
            </a:r>
            <a:r>
              <a:rPr lang="ru-RU" sz="2400" b="1" i="1" dirty="0" err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Ибресинского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района  Чувашской АССР  и проработал там  28 лет. В мирное время собирал фольклор, писал стихи, статьи в газету.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Был внештатным корреспондентом Научно-исследовательского института языка, литературы, истории и экономики при Совете Министров Чувашской АССР  по собиранию фольклорного материала. После его смерти детьми изданы 2 книги с собранием стихов, частушек его сочинения и фольклорного материала. </a:t>
            </a:r>
          </a:p>
          <a:p>
            <a:pPr algn="just"/>
            <a:r>
              <a:rPr lang="ru-RU" sz="2400" b="1" i="1" dirty="0" smtClean="0">
                <a:solidFill>
                  <a:srgbClr val="990000"/>
                </a:solidFill>
              </a:rPr>
              <a:t/>
            </a:r>
            <a:br>
              <a:rPr lang="ru-RU" sz="2400" b="1" i="1" dirty="0" smtClean="0">
                <a:solidFill>
                  <a:srgbClr val="990000"/>
                </a:solidFill>
              </a:rPr>
            </a:br>
            <a:endParaRPr lang="ru-RU" sz="2400" dirty="0">
              <a:solidFill>
                <a:srgbClr val="99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ctrTitle"/>
          </p:nvPr>
        </p:nvSpPr>
        <p:spPr>
          <a:xfrm>
            <a:off x="785786" y="1357298"/>
            <a:ext cx="2857520" cy="4357718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  <a:r>
              <a:rPr lang="ru-RU" sz="20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   Алексей Тихонович в годы работы</a:t>
            </a:r>
            <a:endParaRPr lang="ru-RU" sz="3200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20210112_222104.jpg"/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528523" y="1043453"/>
            <a:ext cx="5256230" cy="445516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714348" y="1628775"/>
            <a:ext cx="3071834" cy="3657613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Алексей Тихонович с семьей</a:t>
            </a:r>
            <a:endParaRPr lang="ru-RU" sz="2400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8" name="Прямоугольник 6"/>
          <p:cNvSpPr>
            <a:spLocks noChangeArrowheads="1"/>
          </p:cNvSpPr>
          <p:nvPr/>
        </p:nvSpPr>
        <p:spPr bwMode="auto">
          <a:xfrm>
            <a:off x="539750" y="5516563"/>
            <a:ext cx="8064500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5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5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20210112_222134.jpg"/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86492" y="1028360"/>
            <a:ext cx="5368920" cy="445516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4"/>
          <p:cNvSpPr>
            <a:spLocks noChangeArrowheads="1"/>
          </p:cNvSpPr>
          <p:nvPr/>
        </p:nvSpPr>
        <p:spPr bwMode="auto">
          <a:xfrm>
            <a:off x="395288" y="1512888"/>
            <a:ext cx="83534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sz="32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4"/>
          <p:cNvSpPr txBox="1">
            <a:spLocks/>
          </p:cNvSpPr>
          <p:nvPr/>
        </p:nvSpPr>
        <p:spPr>
          <a:xfrm>
            <a:off x="827088" y="4500570"/>
            <a:ext cx="7632700" cy="144938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just" fontAlgn="auto">
              <a:lnSpc>
                <a:spcPct val="110000"/>
              </a:lnSpc>
              <a:spcAft>
                <a:spcPts val="0"/>
              </a:spcAft>
              <a:defRPr/>
            </a:pPr>
            <a:endParaRPr lang="ru-RU" sz="2900" b="1" dirty="0">
              <a:solidFill>
                <a:srgbClr val="99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ru-RU" sz="2900" b="1" dirty="0">
                <a:solidFill>
                  <a:srgbClr val="99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</a:t>
            </a:r>
          </a:p>
        </p:txBody>
      </p:sp>
      <p:pic>
        <p:nvPicPr>
          <p:cNvPr id="24580" name="Picture 4" descr="C:\Users\Asus\AppData\Local\Temp\Rar$DIa3944.30983\20210118_002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9" y="571480"/>
            <a:ext cx="3643338" cy="4214842"/>
          </a:xfrm>
          <a:prstGeom prst="rect">
            <a:avLst/>
          </a:prstGeom>
          <a:noFill/>
        </p:spPr>
      </p:pic>
      <p:pic>
        <p:nvPicPr>
          <p:cNvPr id="24581" name="Picture 5" descr="C:\Users\Asus\AppData\Local\Temp\Rar$DIa3944.33989\20210118_002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571480"/>
            <a:ext cx="3571900" cy="421484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4857760"/>
            <a:ext cx="7643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смерти </a:t>
            </a:r>
            <a:r>
              <a:rPr lang="ru-RU" sz="2400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дедушки </a:t>
            </a:r>
            <a: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его детьми изданы 2 книги с собранием стихов , частушек его сочинения и фольклорного материала.</a:t>
            </a:r>
            <a:br>
              <a:rPr lang="ru-RU" sz="2400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4414" y="1428736"/>
            <a:ext cx="6715172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Нашему поколению эта война известна         по книгам, художественным фильмам, документальным телепередачам и все реже </a:t>
            </a:r>
            <a:r>
              <a:rPr lang="ru-RU" sz="28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из рассказов бабушек и дедушек. 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ru-RU" sz="28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     Поэтому важно сохранить память старших  поколений  о  войне, о подвигах  солдат,  отстоявших  свою страну.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3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777162" cy="1798637"/>
          </a:xfrm>
        </p:spPr>
        <p:txBody>
          <a:bodyPr/>
          <a:lstStyle/>
          <a:p>
            <a:pPr eaLnBrk="1" hangingPunct="1"/>
            <a:r>
              <a:rPr lang="ru-RU" sz="5400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Спасибо  </a:t>
            </a:r>
            <a:br>
              <a:rPr lang="ru-RU" sz="5400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за  внимание </a:t>
            </a:r>
            <a:r>
              <a:rPr lang="ru-RU" sz="4800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2071</TotalTime>
  <Words>559</Words>
  <Application>Microsoft Office PowerPoint</Application>
  <PresentationFormat>Экран (4:3)</PresentationFormat>
  <Paragraphs>61</Paragraphs>
  <Slides>16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Мой дедушка – герой Великой Отечественной Войны </vt:lpstr>
      <vt:lpstr>           </vt:lpstr>
      <vt:lpstr>                             выяснить и проследить военную и трудовую биографию моего дедушки. Рассказать о том, каких наград был удостоен мой дед, каких успехов достиг в трудовой деятельности. </vt:lpstr>
      <vt:lpstr>Слайд 4</vt:lpstr>
      <vt:lpstr>Слайд 5</vt:lpstr>
      <vt:lpstr>    </vt:lpstr>
      <vt:lpstr>Слайд 7</vt:lpstr>
      <vt:lpstr>Удостоин медали за «Оборону Ленинграда», которую ему вручили в госпитале (на 2 странице,9-ый в списке- Исаков Алексей Тихонович(помощник командира отделения) </vt:lpstr>
      <vt:lpstr>Слайд 9</vt:lpstr>
      <vt:lpstr>Слайд 10</vt:lpstr>
      <vt:lpstr>Слайд 11</vt:lpstr>
      <vt:lpstr>      Алексей Тихонович в годы работы</vt:lpstr>
      <vt:lpstr>      Алексей Тихонович с семьей</vt:lpstr>
      <vt:lpstr>Слайд 14</vt:lpstr>
      <vt:lpstr>Слайд 15</vt:lpstr>
      <vt:lpstr>Спасибо   за 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Пользователь Asus</cp:lastModifiedBy>
  <cp:revision>230</cp:revision>
  <dcterms:created xsi:type="dcterms:W3CDTF">2015-09-19T11:57:16Z</dcterms:created>
  <dcterms:modified xsi:type="dcterms:W3CDTF">2026-04-01T17:00:42Z</dcterms:modified>
</cp:coreProperties>
</file>