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1" r:id="rId4"/>
    <p:sldId id="263" r:id="rId5"/>
    <p:sldId id="264" r:id="rId6"/>
    <p:sldId id="265" r:id="rId7"/>
    <p:sldId id="266" r:id="rId8"/>
    <p:sldId id="267" r:id="rId9"/>
    <p:sldId id="268" r:id="rId10"/>
    <p:sldId id="262" r:id="rId11"/>
    <p:sldId id="260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42" autoAdjust="0"/>
    <p:restoredTop sz="94660"/>
  </p:normalViewPr>
  <p:slideViewPr>
    <p:cSldViewPr>
      <p:cViewPr varScale="1">
        <p:scale>
          <a:sx n="80" d="100"/>
          <a:sy n="80" d="100"/>
        </p:scale>
        <p:origin x="1454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8C4FF4-6EE1-4A76-9B8F-B2F594D6C874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27.03.2024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F7A747-1B53-4B3F-B8D2-D8AB0E128148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152DDE1-E9F2-4B50-AB95-1A36B28481DE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27.03.2024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087BA6C-DE82-4922-A007-5CB817EE4E20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011FA9-72D4-4D0D-AA04-5200C8F96D1C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27.03.2024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4CBFCBB-F7D8-4AD9-B5F9-93687358CA6B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18AA105-3B9A-485F-A7BD-B3B1C1BFF994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27.03.2024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9217202-91A5-4841-8837-12B3422A9C13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03E727-7E97-4B76-A273-97C117DFD6DE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27.03.2024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9F140D1-42AB-456C-B3EB-2E58162D29C5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62FDA9A-A9AF-4522-BA4E-959710ABA8F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27.03.2024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4C3DF-49FF-4AA4-A1AB-8615103FAECA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81C31E6-6AC6-4E62-806B-D0CB1E8C626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27.03.2024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1B0E188-B191-46AC-99B7-5113417AE6AB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9E59BE0-226E-4980-AAF5-F1A9DF7C7AE8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27.03.2024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ED8319C-EFFD-43A6-A723-9E31BBA50F68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194FB44-2B3A-4EA5-B708-4FEB9F41BBF1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27.03.2024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51498-F984-481A-8E8C-4DDFA9BC9183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24BD201-5F9C-4593-BEFD-74C971F0B55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27.03.2024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B22E6F0-797A-404D-B2F0-96032D2C16E5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7A3035-02C7-4538-A480-C6887B19F5A6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27.03.2024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18664C-3B03-4311-A452-8E87A1DF2E36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lgabor.com/" TargetMode="External"/><Relationship Id="rId2" Type="http://schemas.openxmlformats.org/officeDocument/2006/relationships/hyperlink" Target="http://linda6035.ucoz.ru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6"/>
          <p:cNvGrpSpPr/>
          <p:nvPr/>
        </p:nvGrpSpPr>
        <p:grpSpPr>
          <a:xfrm>
            <a:off x="323528" y="1124744"/>
            <a:ext cx="8534752" cy="3941967"/>
            <a:chOff x="1147218" y="825480"/>
            <a:chExt cx="7133875" cy="5113272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147218" y="825480"/>
              <a:ext cx="7133875" cy="227560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sz="3600" b="1" dirty="0" smtClean="0">
                  <a:ln w="19050">
                    <a:solidFill>
                      <a:prstClr val="white"/>
                    </a:solidFill>
                    <a:prstDash val="solid"/>
                  </a:ln>
                  <a:latin typeface="Courier New" panose="02070309020205020404" pitchFamily="49" charset="0"/>
                  <a:cs typeface="Courier New" panose="02070309020205020404" pitchFamily="49" charset="0"/>
                </a:rPr>
                <a:t>МЯГКИЙ ЗНАК: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sz="3600" b="1" dirty="0" smtClean="0">
                  <a:ln w="19050">
                    <a:solidFill>
                      <a:prstClr val="white"/>
                    </a:solidFill>
                    <a:prstDash val="solid"/>
                  </a:ln>
                  <a:latin typeface="Courier New" panose="02070309020205020404" pitchFamily="49" charset="0"/>
                  <a:cs typeface="Courier New" panose="02070309020205020404" pitchFamily="49" charset="0"/>
                </a:rPr>
                <a:t>ФУНКЦИИ СМЯГЧЕНИЯ 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sz="3600" b="1" dirty="0" smtClean="0">
                  <a:ln w="19050">
                    <a:solidFill>
                      <a:prstClr val="white"/>
                    </a:solidFill>
                    <a:prstDash val="solid"/>
                  </a:ln>
                  <a:latin typeface="Courier New" panose="02070309020205020404" pitchFamily="49" charset="0"/>
                  <a:cs typeface="Courier New" panose="02070309020205020404" pitchFamily="49" charset="0"/>
                </a:rPr>
                <a:t>И РАЗДЕЛЕНИЯ</a:t>
              </a:r>
              <a:endParaRPr lang="ru-RU" sz="3600" b="1" dirty="0">
                <a:ln w="19050">
                  <a:solidFill>
                    <a:prstClr val="white"/>
                  </a:solidFill>
                  <a:prstDash val="solid"/>
                </a:ln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sp>
          <p:nvSpPr>
            <p:cNvPr id="4" name="Прямоугольник 3"/>
            <p:cNvSpPr/>
            <p:nvPr/>
          </p:nvSpPr>
          <p:spPr>
            <a:xfrm>
              <a:off x="2187089" y="4741066"/>
              <a:ext cx="5084703" cy="11976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dirty="0" smtClean="0">
                  <a:solidFill>
                    <a:schemeClr val="accent3">
                      <a:lumMod val="50000"/>
                    </a:schemeClr>
                  </a:solidFill>
                  <a:latin typeface="Arial" charset="0"/>
                  <a:cs typeface="Arial" charset="0"/>
                </a:rPr>
                <a:t>Подготовила: учитель – логопед 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dirty="0" smtClean="0">
                  <a:solidFill>
                    <a:schemeClr val="accent3">
                      <a:lumMod val="50000"/>
                    </a:schemeClr>
                  </a:solidFill>
                  <a:latin typeface="Arial" charset="0"/>
                  <a:cs typeface="Arial" charset="0"/>
                </a:rPr>
                <a:t>МБОУ «Мамонтовская СОШ»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dirty="0" smtClean="0">
                  <a:solidFill>
                    <a:schemeClr val="accent3">
                      <a:lumMod val="50000"/>
                    </a:schemeClr>
                  </a:solidFill>
                  <a:latin typeface="Arial" charset="0"/>
                  <a:cs typeface="Arial" charset="0"/>
                </a:rPr>
                <a:t> Халтурина Анна Анатольевна</a:t>
              </a:r>
              <a:endParaRPr lang="ru-RU" dirty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692696"/>
            <a:ext cx="7931224" cy="724942"/>
          </a:xfrm>
        </p:spPr>
        <p:txBody>
          <a:bodyPr/>
          <a:lstStyle/>
          <a:p>
            <a:r>
              <a:rPr 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ФУНКЦИИ МЯГКОГО ЗНАКА</a:t>
            </a: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1268760"/>
            <a:ext cx="7499176" cy="485740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    </a:t>
            </a:r>
          </a:p>
          <a:p>
            <a:r>
              <a:rPr 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показатель мягкости</a:t>
            </a:r>
          </a:p>
          <a:p>
            <a:r>
              <a:rPr lang="ru-RU" sz="20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чк</a:t>
            </a:r>
            <a:r>
              <a:rPr lang="ru-RU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, </a:t>
            </a:r>
            <a:r>
              <a:rPr lang="ru-RU" sz="20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чн</a:t>
            </a:r>
            <a:r>
              <a:rPr lang="ru-RU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, </a:t>
            </a:r>
            <a:r>
              <a:rPr lang="ru-RU" sz="20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нч</a:t>
            </a:r>
            <a:r>
              <a:rPr lang="ru-RU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, </a:t>
            </a:r>
            <a:r>
              <a:rPr lang="ru-RU" sz="20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чт</a:t>
            </a:r>
            <a:r>
              <a:rPr lang="ru-RU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, </a:t>
            </a:r>
            <a:r>
              <a:rPr lang="ru-RU" sz="20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щн</a:t>
            </a:r>
            <a:r>
              <a:rPr lang="ru-RU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, </a:t>
            </a:r>
            <a:r>
              <a:rPr lang="ru-RU" sz="20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нщ</a:t>
            </a:r>
            <a:endParaRPr lang="ru-RU" sz="2000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ru-RU" sz="20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Ст,зд</a:t>
            </a:r>
            <a:r>
              <a:rPr lang="ru-RU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, </a:t>
            </a:r>
            <a:r>
              <a:rPr lang="ru-RU" sz="20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сн</a:t>
            </a:r>
            <a:r>
              <a:rPr lang="ru-RU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, </a:t>
            </a:r>
            <a:r>
              <a:rPr lang="ru-RU" sz="20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зн</a:t>
            </a:r>
            <a:r>
              <a:rPr lang="ru-RU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, </a:t>
            </a:r>
            <a:r>
              <a:rPr lang="ru-RU" sz="20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нт</a:t>
            </a:r>
            <a:endParaRPr lang="ru-RU" sz="2000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разделительная</a:t>
            </a:r>
          </a:p>
          <a:p>
            <a:r>
              <a:rPr lang="ru-RU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б</a:t>
            </a:r>
            <a:r>
              <a:rPr lang="ru-RU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ратья, соловьи, вьюга</a:t>
            </a:r>
          </a:p>
          <a:p>
            <a:r>
              <a:rPr 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г</a:t>
            </a:r>
            <a:r>
              <a:rPr 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рамматическая </a:t>
            </a:r>
          </a:p>
          <a:p>
            <a:r>
              <a:rPr lang="ru-RU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Имена существительные с шипящей на конце</a:t>
            </a:r>
          </a:p>
          <a:p>
            <a:r>
              <a:rPr lang="ru-RU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«ь» в глаголах (</a:t>
            </a:r>
            <a:r>
              <a:rPr lang="ru-RU" sz="20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неопред</a:t>
            </a:r>
            <a:r>
              <a:rPr lang="ru-RU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. Форма, 2 –е лицо, повелит. Наклонение</a:t>
            </a:r>
          </a:p>
          <a:p>
            <a:r>
              <a:rPr lang="ru-RU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«-</a:t>
            </a:r>
            <a:r>
              <a:rPr lang="ru-RU" sz="20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ться</a:t>
            </a:r>
            <a:r>
              <a:rPr lang="ru-RU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» в глаголах</a:t>
            </a:r>
            <a:endParaRPr lang="ru-RU" sz="2000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692696"/>
            <a:ext cx="7931224" cy="724942"/>
          </a:xfrm>
        </p:spPr>
        <p:txBody>
          <a:bodyPr/>
          <a:lstStyle/>
          <a:p>
            <a:r>
              <a:rPr 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Алгоритм работы </a:t>
            </a: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556792"/>
            <a:ext cx="7643192" cy="4569371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 smtClean="0"/>
              <a:t>       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1. Знакомство с «ь». Настройка слуха</a:t>
            </a: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2. Чтение слогов и слов – </a:t>
            </a:r>
            <a:r>
              <a:rPr lang="ru-RU" sz="24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паранимов</a:t>
            </a:r>
            <a:endParaRPr lang="ru-RU" sz="2400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3. Списывание</a:t>
            </a: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4. Письмо по образцу</a:t>
            </a: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5. Письмо с установкой на «ь» </a:t>
            </a: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6. Письмо с заданным выбором</a:t>
            </a: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7. Письмо без внешних опор</a:t>
            </a: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081141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692696"/>
            <a:ext cx="7931224" cy="724942"/>
          </a:xfrm>
        </p:spPr>
        <p:txBody>
          <a:bodyPr/>
          <a:lstStyle/>
          <a:p>
            <a:r>
              <a:rPr 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Алгоритм работы </a:t>
            </a: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556792"/>
            <a:ext cx="7643192" cy="4569371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 smtClean="0"/>
              <a:t>       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1. Знакомство с «ь». Настройка слуха</a:t>
            </a:r>
          </a:p>
          <a:p>
            <a:pPr marL="0" indent="0">
              <a:buNone/>
            </a:pPr>
            <a:endParaRPr lang="ru-RU" sz="2400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«Как звучит согласный?»</a:t>
            </a: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«Поймай звук!» </a:t>
            </a: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«Если бы…»</a:t>
            </a: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«Исправь ошибку» произносим не верно</a:t>
            </a:r>
          </a:p>
          <a:p>
            <a:pPr marL="0" indent="0">
              <a:buNone/>
            </a:pPr>
            <a:endParaRPr lang="ru-RU" sz="2400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pic>
        <p:nvPicPr>
          <p:cNvPr id="4" name="Рисунок 3" descr="https://avatars.mds.yandex.net/i?id=87a7c0ab9427dca85e115ff225df359c4377d19b-5284012-images-thumbs&amp;n=1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268093"/>
            <a:ext cx="2088232" cy="185806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47420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692696"/>
            <a:ext cx="7931224" cy="724942"/>
          </a:xfrm>
        </p:spPr>
        <p:txBody>
          <a:bodyPr/>
          <a:lstStyle/>
          <a:p>
            <a:r>
              <a:rPr 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Алгоритм работы </a:t>
            </a: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556792"/>
            <a:ext cx="7643192" cy="4569371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 2. Чтение слогов и слов – </a:t>
            </a:r>
            <a:r>
              <a:rPr lang="ru-RU" sz="24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паранимов</a:t>
            </a:r>
            <a:endParaRPr lang="ru-RU" sz="2400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«Найди все согласные с «ь» </a:t>
            </a: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«</a:t>
            </a:r>
            <a:r>
              <a:rPr lang="ru-RU" sz="2400" smtClean="0">
                <a:latin typeface="Courier New" panose="02070309020205020404" pitchFamily="49" charset="0"/>
                <a:cs typeface="Courier New" panose="02070309020205020404" pitchFamily="49" charset="0"/>
              </a:rPr>
              <a:t>Корректурная проба»</a:t>
            </a:r>
            <a:endParaRPr lang="ru-RU" sz="2400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770925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692696"/>
            <a:ext cx="7931224" cy="724942"/>
          </a:xfrm>
        </p:spPr>
        <p:txBody>
          <a:bodyPr/>
          <a:lstStyle/>
          <a:p>
            <a:r>
              <a:rPr 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Алгоритм работы </a:t>
            </a: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556792"/>
            <a:ext cx="7643192" cy="4569371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 smtClean="0"/>
              <a:t>       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1. Знакомство с «ь». Настройка слуха</a:t>
            </a: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2. Чтение слогов и слов – </a:t>
            </a:r>
            <a:r>
              <a:rPr lang="ru-RU" sz="24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паранимов</a:t>
            </a:r>
            <a:endParaRPr lang="ru-RU" sz="2400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3. Списывание</a:t>
            </a: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4. Письмо по образцу</a:t>
            </a: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5. Письмо с установкой на «ь» </a:t>
            </a: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6. Письмо с заданным выбором</a:t>
            </a: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7. Письмо без внешних опор</a:t>
            </a: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15887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692696"/>
            <a:ext cx="7931224" cy="724942"/>
          </a:xfrm>
        </p:spPr>
        <p:txBody>
          <a:bodyPr/>
          <a:lstStyle/>
          <a:p>
            <a:r>
              <a:rPr 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Алгоритм работы </a:t>
            </a: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556792"/>
            <a:ext cx="7643192" cy="4569371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 smtClean="0"/>
              <a:t>       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1. Знакомство с «ь». Настройка слуха</a:t>
            </a: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2. Чтение слогов и слов – </a:t>
            </a:r>
            <a:r>
              <a:rPr lang="ru-RU" sz="24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паранимов</a:t>
            </a:r>
            <a:endParaRPr lang="ru-RU" sz="2400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3. Списывание</a:t>
            </a: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4. Письмо по образцу</a:t>
            </a: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5. Письмо с установкой на «ь» </a:t>
            </a: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6. Письмо с заданным выбором</a:t>
            </a: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7. Письмо без внешних опор</a:t>
            </a: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666557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692696"/>
            <a:ext cx="7931224" cy="724942"/>
          </a:xfrm>
        </p:spPr>
        <p:txBody>
          <a:bodyPr/>
          <a:lstStyle/>
          <a:p>
            <a:r>
              <a:rPr 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Алгоритм работы </a:t>
            </a: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556792"/>
            <a:ext cx="7643192" cy="4569371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 smtClean="0"/>
              <a:t>       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1. Знакомство с «ь». Настройка слуха</a:t>
            </a: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2. Чтение слогов и слов – </a:t>
            </a:r>
            <a:r>
              <a:rPr lang="ru-RU" sz="24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паранимов</a:t>
            </a:r>
            <a:endParaRPr lang="ru-RU" sz="2400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3. Списывание</a:t>
            </a: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4. Письмо по образцу</a:t>
            </a: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5. Письмо с установкой на «ь» </a:t>
            </a: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6. Письмо с заданным выбором</a:t>
            </a: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7. Письмо без внешних опор</a:t>
            </a: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383032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692696"/>
            <a:ext cx="7931224" cy="724942"/>
          </a:xfrm>
        </p:spPr>
        <p:txBody>
          <a:bodyPr/>
          <a:lstStyle/>
          <a:p>
            <a:r>
              <a:rPr 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Алгоритм работы </a:t>
            </a: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556792"/>
            <a:ext cx="7643192" cy="4569371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 smtClean="0"/>
              <a:t>       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1. Знакомство с «ь». Настройка слуха</a:t>
            </a: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2. Чтение слогов и слов – </a:t>
            </a:r>
            <a:r>
              <a:rPr lang="ru-RU" sz="24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паранимов</a:t>
            </a:r>
            <a:endParaRPr lang="ru-RU" sz="2400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3. Списывание</a:t>
            </a: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4. Письмо по образцу</a:t>
            </a: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5. Письмо с установкой на «ь» </a:t>
            </a: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6. Письмо с заданным выбором</a:t>
            </a: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7. Письмо без внешних опор</a:t>
            </a: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945121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692696"/>
            <a:ext cx="7931224" cy="724942"/>
          </a:xfrm>
        </p:spPr>
        <p:txBody>
          <a:bodyPr/>
          <a:lstStyle/>
          <a:p>
            <a:r>
              <a:rPr 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Алгоритм работы </a:t>
            </a: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556792"/>
            <a:ext cx="7643192" cy="4569371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 smtClean="0"/>
              <a:t>       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1. Знакомство с «ь». Настройка слуха</a:t>
            </a: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2. Чтение слогов и слов – </a:t>
            </a:r>
            <a:r>
              <a:rPr lang="ru-RU" sz="24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паранимов</a:t>
            </a:r>
            <a:endParaRPr lang="ru-RU" sz="2400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3. Списывание</a:t>
            </a: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4. Письмо по образцу</a:t>
            </a: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5. Письмо с установкой на «ь» </a:t>
            </a: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6. Письмо с заданным выбором</a:t>
            </a: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7. Письмо без внешних опор</a:t>
            </a:r>
          </a:p>
          <a:p>
            <a:pPr marL="0" indent="0">
              <a:buNone/>
            </a:pP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4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194074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1"/>
          <p:cNvGrpSpPr>
            <a:grpSpLocks/>
          </p:cNvGrpSpPr>
          <p:nvPr/>
        </p:nvGrpSpPr>
        <p:grpSpPr bwMode="auto">
          <a:xfrm>
            <a:off x="1214414" y="1988840"/>
            <a:ext cx="6715172" cy="3661278"/>
            <a:chOff x="607288" y="-815361"/>
            <a:chExt cx="7925152" cy="5277809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607288" y="-815361"/>
              <a:ext cx="7925152" cy="43035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dirty="0">
                  <a:solidFill>
                    <a:schemeClr val="accent3">
                      <a:lumMod val="50000"/>
                    </a:schemeClr>
                  </a:solidFill>
                  <a:latin typeface="Monotype Corsiva" pitchFamily="66" charset="0"/>
                  <a:cs typeface="Arial" charset="0"/>
                </a:rPr>
                <a:t>Вы можете использовать 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dirty="0">
                  <a:solidFill>
                    <a:schemeClr val="accent3">
                      <a:lumMod val="50000"/>
                    </a:schemeClr>
                  </a:solidFill>
                  <a:latin typeface="Monotype Corsiva" pitchFamily="66" charset="0"/>
                  <a:cs typeface="Arial" charset="0"/>
                </a:rPr>
                <a:t>данное оформление 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dirty="0">
                  <a:solidFill>
                    <a:schemeClr val="accent3">
                      <a:lumMod val="50000"/>
                    </a:schemeClr>
                  </a:solidFill>
                  <a:latin typeface="Monotype Corsiva" pitchFamily="66" charset="0"/>
                  <a:cs typeface="Arial" charset="0"/>
                </a:rPr>
                <a:t>для создания своих презентаций, 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dirty="0">
                  <a:solidFill>
                    <a:schemeClr val="accent3">
                      <a:lumMod val="50000"/>
                    </a:schemeClr>
                  </a:solidFill>
                  <a:latin typeface="Monotype Corsiva" pitchFamily="66" charset="0"/>
                  <a:cs typeface="Arial" charset="0"/>
                </a:rPr>
                <a:t>но в своей презентации вы должны указать 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dirty="0">
                  <a:solidFill>
                    <a:schemeClr val="accent3">
                      <a:lumMod val="50000"/>
                    </a:schemeClr>
                  </a:solidFill>
                  <a:latin typeface="Monotype Corsiva" pitchFamily="66" charset="0"/>
                  <a:cs typeface="Arial" charset="0"/>
                </a:rPr>
                <a:t>источник шаблона: 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800" dirty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  <a:cs typeface="Arial" charset="0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dirty="0">
                  <a:solidFill>
                    <a:schemeClr val="accent3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itchFamily="66" charset="0"/>
                  <a:cs typeface="Arial" charset="0"/>
                </a:rPr>
                <a:t>Фокина Лидия Петровна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dirty="0">
                  <a:solidFill>
                    <a:schemeClr val="accent3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itchFamily="66" charset="0"/>
                  <a:cs typeface="Arial" charset="0"/>
                </a:rPr>
                <a:t>учитель начальных классов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dirty="0">
                  <a:solidFill>
                    <a:schemeClr val="accent3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itchFamily="66" charset="0"/>
                  <a:cs typeface="Arial" charset="0"/>
                </a:rPr>
                <a:t>МКОУ «СОШ ст. Евсино»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dirty="0" err="1">
                  <a:solidFill>
                    <a:schemeClr val="accent3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itchFamily="66" charset="0"/>
                  <a:cs typeface="Arial" charset="0"/>
                </a:rPr>
                <a:t>Искитимского</a:t>
              </a:r>
              <a:r>
                <a:rPr lang="ru-RU" dirty="0">
                  <a:solidFill>
                    <a:schemeClr val="accent3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itchFamily="66" charset="0"/>
                  <a:cs typeface="Arial" charset="0"/>
                </a:rPr>
                <a:t> района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dirty="0">
                  <a:solidFill>
                    <a:schemeClr val="accent3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itchFamily="66" charset="0"/>
                  <a:cs typeface="Arial" charset="0"/>
                </a:rPr>
                <a:t>Новосибирской области</a:t>
              </a:r>
              <a:endParaRPr lang="ru-RU" dirty="0">
                <a:solidFill>
                  <a:schemeClr val="accent3">
                    <a:lumMod val="50000"/>
                  </a:schemeClr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6" name="Прямоугольник 3"/>
            <p:cNvSpPr>
              <a:spLocks noChangeArrowheads="1"/>
            </p:cNvSpPr>
            <p:nvPr/>
          </p:nvSpPr>
          <p:spPr bwMode="auto">
            <a:xfrm>
              <a:off x="1366078" y="3885681"/>
              <a:ext cx="6491880" cy="5767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000" b="1" dirty="0" smtClean="0">
                  <a:solidFill>
                    <a:schemeClr val="accent3">
                      <a:lumMod val="50000"/>
                    </a:schemeClr>
                  </a:solidFill>
                  <a:latin typeface="Monotype Corsiva" pitchFamily="66" charset="0"/>
                  <a:cs typeface="Arial" charset="0"/>
                </a:rPr>
                <a:t>Сайт</a:t>
              </a:r>
              <a:r>
                <a:rPr lang="en-US" sz="2000" b="1" dirty="0" smtClean="0">
                  <a:solidFill>
                    <a:schemeClr val="accent3">
                      <a:lumMod val="50000"/>
                    </a:schemeClr>
                  </a:solidFill>
                  <a:latin typeface="Monotype Corsiva" pitchFamily="66" charset="0"/>
                  <a:hlinkClick r:id="rId2"/>
                </a:rPr>
                <a:t> http://linda6035.ucoz.ru/</a:t>
              </a:r>
              <a:r>
                <a:rPr lang="ru-RU" sz="2000" dirty="0" smtClean="0">
                  <a:solidFill>
                    <a:schemeClr val="accent3">
                      <a:lumMod val="50000"/>
                    </a:schemeClr>
                  </a:solidFill>
                  <a:latin typeface="Monotype Corsiva" pitchFamily="66" charset="0"/>
                  <a:cs typeface="Arial" charset="0"/>
                </a:rPr>
                <a:t> </a:t>
              </a:r>
              <a:r>
                <a:rPr lang="en-US" sz="2000" dirty="0" smtClean="0">
                  <a:solidFill>
                    <a:schemeClr val="accent3">
                      <a:lumMod val="50000"/>
                    </a:schemeClr>
                  </a:solidFill>
                  <a:latin typeface="Monotype Corsiva" pitchFamily="66" charset="0"/>
                  <a:cs typeface="Arial" charset="0"/>
                </a:rPr>
                <a:t> </a:t>
              </a:r>
              <a:r>
                <a:rPr lang="ru-RU" sz="2000" dirty="0" smtClean="0">
                  <a:solidFill>
                    <a:schemeClr val="accent3">
                      <a:lumMod val="50000"/>
                    </a:schemeClr>
                  </a:solidFill>
                  <a:latin typeface="Monotype Corsiva" pitchFamily="66" charset="0"/>
                  <a:cs typeface="Arial" charset="0"/>
                </a:rPr>
                <a:t> </a:t>
              </a:r>
              <a:endParaRPr lang="ru-RU" sz="2000" dirty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  <a:cs typeface="Arial" charset="0"/>
              </a:endParaRP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2226646" y="620688"/>
            <a:ext cx="4690708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Информационные источники</a:t>
            </a:r>
          </a:p>
          <a:p>
            <a:pPr algn="ctr"/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Шаблон составлен из фигур программы </a:t>
            </a:r>
            <a:r>
              <a:rPr lang="en-US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PowerPoint</a:t>
            </a:r>
            <a:endParaRPr lang="ru-RU" dirty="0" smtClean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  <a:p>
            <a:pPr lvl="0" algn="ctr"/>
            <a:r>
              <a:rPr lang="ru-RU" dirty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  <a:ea typeface="Calibri"/>
                <a:cs typeface="Times New Roman"/>
              </a:rPr>
              <a:t>Автор </a:t>
            </a:r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  <a:ea typeface="Calibri"/>
                <a:cs typeface="Times New Roman"/>
              </a:rPr>
              <a:t>фонов  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  <a:ea typeface="Calibri"/>
                <a:cs typeface="Times New Roman"/>
              </a:rPr>
              <a:t>Ольга Бор </a:t>
            </a:r>
            <a:r>
              <a:rPr lang="ru-RU" u="sng" dirty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  <a:ea typeface="Calibri"/>
                <a:cs typeface="Times New Roman"/>
                <a:hlinkClick r:id="rId3"/>
              </a:rPr>
              <a:t>http://www.olgabor.com/</a:t>
            </a:r>
            <a:endParaRPr lang="ru-RU" u="sng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  <a:ea typeface="Calibri"/>
              <a:cs typeface="Times New Roman"/>
            </a:endParaRPr>
          </a:p>
          <a:p>
            <a:pPr algn="ctr"/>
            <a:endParaRPr lang="ru-RU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Другая 31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4F6128"/>
      </a:hlink>
      <a:folHlink>
        <a:srgbClr val="4F6128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374</TotalTime>
  <Words>537</Words>
  <Application>Microsoft Office PowerPoint</Application>
  <PresentationFormat>Экран (4:3)</PresentationFormat>
  <Paragraphs>98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Courier New</vt:lpstr>
      <vt:lpstr>Monotype Corsiva</vt:lpstr>
      <vt:lpstr>Times New Roman</vt:lpstr>
      <vt:lpstr>1_Тема Office</vt:lpstr>
      <vt:lpstr>Презентация PowerPoint</vt:lpstr>
      <vt:lpstr>ФУНКЦИИ МЯГКОГО ЗНАКА</vt:lpstr>
      <vt:lpstr>Алгоритм работы </vt:lpstr>
      <vt:lpstr>Алгоритм работы </vt:lpstr>
      <vt:lpstr>Алгоритм работы </vt:lpstr>
      <vt:lpstr>Алгоритм работы </vt:lpstr>
      <vt:lpstr>Алгоритм работы </vt:lpstr>
      <vt:lpstr>Алгоритм работы </vt:lpstr>
      <vt:lpstr>Алгоритм работы </vt:lpstr>
      <vt:lpstr>Алгоритм работы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Геометрические фантазии</dc:title>
  <dc:creator>Фокина Лидия Петровна</dc:creator>
  <cp:keywords>Шаблон презентации</cp:keywords>
  <cp:lastModifiedBy>Logoped</cp:lastModifiedBy>
  <cp:revision>24</cp:revision>
  <dcterms:created xsi:type="dcterms:W3CDTF">2014-07-06T18:18:01Z</dcterms:created>
  <dcterms:modified xsi:type="dcterms:W3CDTF">2024-03-27T02:08:28Z</dcterms:modified>
</cp:coreProperties>
</file>