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69" r:id="rId12"/>
    <p:sldId id="270" r:id="rId13"/>
    <p:sldId id="264" r:id="rId14"/>
    <p:sldId id="26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9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03.10.2024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85861"/>
            <a:ext cx="7772400" cy="185738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ПРЕЗЕНТАЦИЯ ПРОЕКТА</a:t>
            </a:r>
            <a:br>
              <a:rPr lang="ru-RU" sz="40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40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«ВФСК ГТО»</a:t>
            </a:r>
            <a:endParaRPr lang="ru-RU" sz="4000" dirty="0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00438"/>
            <a:ext cx="7200928" cy="2138362"/>
          </a:xfrm>
        </p:spPr>
        <p:txBody>
          <a:bodyPr>
            <a:normAutofit/>
          </a:bodyPr>
          <a:lstStyle/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Автор проекта:</a:t>
            </a:r>
          </a:p>
          <a:p>
            <a:r>
              <a:rPr lang="ru-RU" sz="2400" b="1" dirty="0" err="1" smtClean="0">
                <a:latin typeface="Calibri" pitchFamily="34" charset="0"/>
                <a:cs typeface="Calibri" pitchFamily="34" charset="0"/>
              </a:rPr>
              <a:t>Костылева</a:t>
            </a: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 Е.С.</a:t>
            </a:r>
            <a:endParaRPr lang="ru-RU" sz="24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«СЛАВА ВФСК ГТО»</a:t>
            </a:r>
            <a:endParaRPr lang="ru-RU" sz="4000" dirty="0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789064"/>
            <a:ext cx="8229600" cy="3910110"/>
          </a:xfrm>
          <a:prstGeom prst="rect">
            <a:avLst/>
          </a:prstGeom>
          <a:ln w="69850"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В настоящее время прослеживается недостаточная осведомленность родителей о важности физического воспитания. Низкая спортивная активность, малоподвижный образ жизни детей и их семей, отсутствие понимания культуры спорта.  Негативная статистика по образу жизни в семье (сниженная активность, несбалансированное питание, несоблюдение режима дня, растущие факторы риска, отсутствие полезных привычек)</a:t>
            </a: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 Сохранение и укрепление здоровья подрастающего поколения превратилось в первоочередную социальную проблему. За последние десятилетия состояние здоровья дошкольников резко ухудшилось. Из-за образа современной жизни у большинства взрослых слабый мотивационный аспект двигательной активности и низкий уровень представлений о здоровом образе жизни, о спорте</a:t>
            </a:r>
            <a:r>
              <a:rPr lang="ru-RU" sz="2000" i="1" dirty="0" smtClean="0">
                <a:latin typeface="Calibri" pitchFamily="34" charset="0"/>
                <a:cs typeface="Calibri" pitchFamily="34" charset="0"/>
              </a:rPr>
              <a:t>. </a:t>
            </a:r>
            <a:r>
              <a:rPr lang="ru-RU" sz="2000" dirty="0" smtClean="0">
                <a:latin typeface="Calibri" pitchFamily="34" charset="0"/>
                <a:cs typeface="Calibri" pitchFamily="34" charset="0"/>
              </a:rPr>
              <a:t>Проблемы детского здоровья нуждаются в новых подходах, доверительных партнерских отношений  сотрудников ДОУ с родителями</a:t>
            </a:r>
          </a:p>
          <a:p>
            <a:endParaRPr lang="ru-RU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АКТУАЛЬНОСТЬ:</a:t>
            </a:r>
            <a:endParaRPr lang="ru-RU" sz="4000" dirty="0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Цель проекта: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 приобщение к здоровому активному образу жизни,  развитие физической культуры и формирование интереса к спорту  через физкультурно-оздоровительную организованную модель в ДОУ в условиях внедрения Всероссийского физкультурно-спортивного комплекса «ГТО».</a:t>
            </a:r>
          </a:p>
          <a:p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Задачи проекта:</a:t>
            </a:r>
            <a:endParaRPr lang="ru-RU" sz="2600" dirty="0" smtClean="0">
              <a:latin typeface="Calibri" pitchFamily="34" charset="0"/>
              <a:cs typeface="Calibri" pitchFamily="34" charset="0"/>
            </a:endParaRPr>
          </a:p>
          <a:p>
            <a:r>
              <a:rPr lang="ru-RU" sz="2600" dirty="0" smtClean="0">
                <a:latin typeface="Calibri" pitchFamily="34" charset="0"/>
                <a:cs typeface="Calibri" pitchFamily="34" charset="0"/>
              </a:rPr>
              <a:t>-Обеспечить условия для внедрения Всероссийского физкультурно-спортивного комплекса ГТО;</a:t>
            </a:r>
          </a:p>
          <a:p>
            <a:r>
              <a:rPr lang="ru-RU" sz="2600" dirty="0" smtClean="0">
                <a:latin typeface="Calibri" pitchFamily="34" charset="0"/>
                <a:cs typeface="Calibri" pitchFamily="34" charset="0"/>
              </a:rPr>
              <a:t>-Развивать стремление к укреплению и сохранению своего собственного   здоровья  посредством формирования культуры здорового образа жизни;</a:t>
            </a:r>
          </a:p>
          <a:p>
            <a:r>
              <a:rPr lang="ru-RU" sz="2600" dirty="0" smtClean="0">
                <a:latin typeface="Calibri" pitchFamily="34" charset="0"/>
                <a:cs typeface="Calibri" pitchFamily="34" charset="0"/>
              </a:rPr>
              <a:t>-Совершенствовать физические способности и двигательные навыки  в совместной двигательной деятельности детей;</a:t>
            </a:r>
          </a:p>
          <a:p>
            <a:r>
              <a:rPr lang="ru-RU" sz="2600" dirty="0" smtClean="0">
                <a:latin typeface="Calibri" pitchFamily="34" charset="0"/>
                <a:cs typeface="Calibri" pitchFamily="34" charset="0"/>
              </a:rPr>
              <a:t>-Содействовать развитию интереса к занятиям физической культурой и спортом у воспитанников, их родителей и сотрудников ДОУ;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ЦЕЛИ И ЗАДАЧИ</a:t>
            </a:r>
            <a:endParaRPr lang="ru-RU" sz="4000" dirty="0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800" dirty="0" smtClean="0"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Стремление к формированию  здорового образа жизни у детей, родителей и педагогов;  </a:t>
            </a:r>
            <a:endParaRPr lang="ru-RU" sz="2000" dirty="0" smtClean="0">
              <a:latin typeface="Calibri" pitchFamily="34" charset="0"/>
              <a:cs typeface="Calibri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- Повышение интереса детей к физическим упражнениям и спорту;</a:t>
            </a:r>
            <a:endParaRPr lang="ru-RU" sz="2000" dirty="0" smtClean="0">
              <a:latin typeface="Calibri" pitchFamily="34" charset="0"/>
              <a:cs typeface="Calibri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- Выполнение норм ГТО 1 ступени участниками образовательного процесса;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-Выявление физической и психологической предрасположенности дошкольника к какому-либо виду спорта</a:t>
            </a:r>
            <a:r>
              <a:rPr lang="ru-RU" sz="2000" dirty="0" smtClean="0"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4000" dirty="0" smtClean="0">
                <a:solidFill>
                  <a:schemeClr val="accent2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Ожидаемый результат: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14353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Calibri" pitchFamily="34" charset="0"/>
                <a:cs typeface="Calibri" pitchFamily="34" charset="0"/>
              </a:rPr>
              <a:t>I ЭТАП - Подготовительный:</a:t>
            </a:r>
            <a:endParaRPr lang="ru-RU" sz="2000" dirty="0" smtClean="0">
              <a:latin typeface="Calibri" pitchFamily="34" charset="0"/>
              <a:cs typeface="Calibri" pitchFamily="34" charset="0"/>
            </a:endParaRP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1.Подбор методической, научно-популярной литературы, иллюстративного материала по теме проекта.</a:t>
            </a: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2.Знакомство и изучение нормативов испытаний (тестов) Всероссийского физкультурно-спортивного комплекса «Готов к труду и обороне» (ГТО) I ступень (возрастная группа от 6 до 8 лет);</a:t>
            </a: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3.Беседа с детьми о пользе занятий спортом и физическими упражнениями, ежедневно.</a:t>
            </a:r>
          </a:p>
          <a:p>
            <a:r>
              <a:rPr lang="ru-RU" sz="2000" b="1" dirty="0" smtClean="0">
                <a:latin typeface="Calibri" pitchFamily="34" charset="0"/>
                <a:cs typeface="Calibri" pitchFamily="34" charset="0"/>
              </a:rPr>
              <a:t>II ЭТАП - Основной:</a:t>
            </a:r>
            <a:endParaRPr lang="ru-RU" sz="2000" dirty="0" smtClean="0">
              <a:latin typeface="Calibri" pitchFamily="34" charset="0"/>
              <a:cs typeface="Calibri" pitchFamily="34" charset="0"/>
            </a:endParaRP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1.Тестирование детей по нормативам ГТО 1 ступени.</a:t>
            </a: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2.Подвижные игры с бегом, прыжками, метанием.</a:t>
            </a:r>
          </a:p>
          <a:p>
            <a:r>
              <a:rPr lang="ru-RU" sz="2000" b="1" dirty="0" smtClean="0">
                <a:latin typeface="Calibri" pitchFamily="34" charset="0"/>
                <a:cs typeface="Calibri" pitchFamily="34" charset="0"/>
              </a:rPr>
              <a:t>III ЭТАП - Заключительный:</a:t>
            </a:r>
            <a:endParaRPr lang="ru-RU" sz="2000" dirty="0" smtClean="0">
              <a:latin typeface="Calibri" pitchFamily="34" charset="0"/>
              <a:cs typeface="Calibri" pitchFamily="34" charset="0"/>
            </a:endParaRP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1.Спортивные эстафеты «Все на старт».</a:t>
            </a: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2.Вручение грамот и медалей.</a:t>
            </a:r>
          </a:p>
          <a:p>
            <a:endParaRPr lang="ru-RU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ЭТАПЫ ПРОЕКТ</a:t>
            </a:r>
            <a:r>
              <a:rPr lang="ru-RU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А</a:t>
            </a:r>
            <a:endParaRPr lang="ru-RU" dirty="0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IMG_4559 — копия — копия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6202" y="1481138"/>
            <a:ext cx="6791596" cy="4525962"/>
          </a:xfrm>
          <a:ln w="69850">
            <a:solidFill>
              <a:schemeClr val="bg2">
                <a:lumMod val="50000"/>
              </a:schemeClr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Тестирование детей по нормативам ГТО 1 ступени</a:t>
            </a:r>
            <a:r>
              <a:rPr lang="ru-RU" sz="44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ru-RU" sz="4400" dirty="0" smtClean="0">
                <a:latin typeface="Calibri" pitchFamily="34" charset="0"/>
                <a:cs typeface="Calibri" pitchFamily="34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455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7528" y="1481138"/>
            <a:ext cx="6788943" cy="4525962"/>
          </a:xfrm>
          <a:ln w="69850">
            <a:solidFill>
              <a:schemeClr val="bg2">
                <a:lumMod val="50000"/>
              </a:schemeClr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ru-RU" sz="44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4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1 ступень – нормы ГТО для дошкольников 6-7 лет.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89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7528" y="1481138"/>
            <a:ext cx="6788943" cy="4525962"/>
          </a:xfrm>
          <a:ln w="63500">
            <a:solidFill>
              <a:schemeClr val="accent1"/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«Всегда Готовы»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90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7528" y="1481138"/>
            <a:ext cx="6788943" cy="4525962"/>
          </a:xfrm>
          <a:ln w="63500">
            <a:solidFill>
              <a:srgbClr val="00B0F0"/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«Как умеем!»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89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7528" y="1481138"/>
            <a:ext cx="6788943" cy="4525962"/>
          </a:xfrm>
          <a:ln w="63500">
            <a:solidFill>
              <a:srgbClr val="0070C0"/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«Дальше всех!»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72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671288"/>
            <a:ext cx="8229600" cy="4145661"/>
          </a:xfrm>
          <a:ln w="63500">
            <a:solidFill>
              <a:srgbClr val="0070C0"/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«Команда наша»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drumroll.wav" builtIn="1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019109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Проект является практически значимым для системы образования. </a:t>
            </a:r>
          </a:p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Идея проекта состоит в  получении адаптированной к веяниям времени системы внедрения комплекса  ВФСК ГТО в дошкольное образование,  рекомендаций по ее реализации, а также  возможности  реализации данного проекта в любом образовательном учреждении.</a:t>
            </a:r>
          </a:p>
          <a:p>
            <a:pPr>
              <a:buNone/>
            </a:pPr>
            <a:r>
              <a:rPr lang="ru-RU" sz="2000" dirty="0" smtClean="0">
                <a:latin typeface="Calibri" pitchFamily="34" charset="0"/>
                <a:cs typeface="Calibri" pitchFamily="34" charset="0"/>
              </a:rPr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Вывод: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nkyrs_GT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62769" y="1481138"/>
            <a:ext cx="3218462" cy="4525962"/>
          </a:xfrm>
          <a:ln w="69850">
            <a:solidFill>
              <a:schemeClr val="bg2">
                <a:lumMod val="50000"/>
              </a:schemeClr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Диплом участника «Готов к труду и обороне»</a:t>
            </a:r>
            <a:endParaRPr lang="ru-RU" sz="4000" dirty="0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138</TotalTime>
  <Words>188</Words>
  <PresentationFormat>Экран (4:3)</PresentationFormat>
  <Paragraphs>45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Открытая</vt:lpstr>
      <vt:lpstr>ПРЕЗЕНТАЦИЯ ПРОЕКТА «ВФСК ГТО»</vt:lpstr>
      <vt:lpstr>«СЛАВА ВФСК ГТО»</vt:lpstr>
      <vt:lpstr>АКТУАЛЬНОСТЬ:</vt:lpstr>
      <vt:lpstr>ЦЕЛИ И ЗАДАЧИ</vt:lpstr>
      <vt:lpstr>Ожидаемый результат:</vt:lpstr>
      <vt:lpstr>ЭТАПЫ ПРОЕКТА</vt:lpstr>
      <vt:lpstr>Тестирование детей по нормативам ГТО 1 ступени </vt:lpstr>
      <vt:lpstr> 1 ступень – нормы ГТО для дошкольников 6-7 лет. </vt:lpstr>
      <vt:lpstr>«Всегда Готовы»</vt:lpstr>
      <vt:lpstr>«Как умеем!»</vt:lpstr>
      <vt:lpstr>«Дальше всех!»</vt:lpstr>
      <vt:lpstr>«Команда наша»</vt:lpstr>
      <vt:lpstr>Вывод:</vt:lpstr>
      <vt:lpstr>Диплом участника «Готов к труду и обороне»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ПРОЕКТА «ВФСК ГТО»</dc:title>
  <dc:creator>Детский сад</dc:creator>
  <cp:lastModifiedBy>Детский сад</cp:lastModifiedBy>
  <cp:revision>12</cp:revision>
  <dcterms:created xsi:type="dcterms:W3CDTF">2024-03-21T03:36:30Z</dcterms:created>
  <dcterms:modified xsi:type="dcterms:W3CDTF">2024-10-03T07:36:41Z</dcterms:modified>
</cp:coreProperties>
</file>