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4" r:id="rId8"/>
    <p:sldId id="256" r:id="rId9"/>
    <p:sldId id="263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3" r:id="rId18"/>
    <p:sldId id="272" r:id="rId19"/>
    <p:sldId id="278" r:id="rId20"/>
    <p:sldId id="274" r:id="rId21"/>
    <p:sldId id="275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0571"/>
    <a:srgbClr val="004376"/>
    <a:srgbClr val="004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333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597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998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97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400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288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849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705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24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904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684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A47B0-B51B-4881-9C94-4C55DC9041F3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CF102-9E1E-41A8-A725-3B6B31A3B7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911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83015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862136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566" y="0"/>
            <a:ext cx="12309566" cy="6858000"/>
          </a:xfrm>
        </p:spPr>
      </p:pic>
    </p:spTree>
    <p:extLst>
      <p:ext uri="{BB962C8B-B14F-4D97-AF65-F5344CB8AC3E}">
        <p14:creationId xmlns:p14="http://schemas.microsoft.com/office/powerpoint/2010/main" val="836400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593310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0570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866201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979986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705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2503"/>
          </a:xfrm>
        </p:spPr>
      </p:pic>
    </p:spTree>
    <p:extLst>
      <p:ext uri="{BB962C8B-B14F-4D97-AF65-F5344CB8AC3E}">
        <p14:creationId xmlns:p14="http://schemas.microsoft.com/office/powerpoint/2010/main" val="1041879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71047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058583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53497"/>
          </a:xfrm>
        </p:spPr>
      </p:pic>
    </p:spTree>
    <p:extLst>
      <p:ext uri="{BB962C8B-B14F-4D97-AF65-F5344CB8AC3E}">
        <p14:creationId xmlns:p14="http://schemas.microsoft.com/office/powerpoint/2010/main" val="544352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70526" cy="6858000"/>
          </a:xfrm>
        </p:spPr>
      </p:pic>
    </p:spTree>
    <p:extLst>
      <p:ext uri="{BB962C8B-B14F-4D97-AF65-F5344CB8AC3E}">
        <p14:creationId xmlns:p14="http://schemas.microsoft.com/office/powerpoint/2010/main" val="2191219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5566"/>
          </a:xfrm>
        </p:spPr>
      </p:pic>
    </p:spTree>
    <p:extLst>
      <p:ext uri="{BB962C8B-B14F-4D97-AF65-F5344CB8AC3E}">
        <p14:creationId xmlns:p14="http://schemas.microsoft.com/office/powerpoint/2010/main" val="1611496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074069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629" y="0"/>
            <a:ext cx="12322629" cy="6858000"/>
          </a:xfrm>
        </p:spPr>
      </p:pic>
    </p:spTree>
    <p:extLst>
      <p:ext uri="{BB962C8B-B14F-4D97-AF65-F5344CB8AC3E}">
        <p14:creationId xmlns:p14="http://schemas.microsoft.com/office/powerpoint/2010/main" val="3412290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0253423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5566"/>
          </a:xfrm>
        </p:spPr>
      </p:pic>
    </p:spTree>
    <p:extLst>
      <p:ext uri="{BB962C8B-B14F-4D97-AF65-F5344CB8AC3E}">
        <p14:creationId xmlns:p14="http://schemas.microsoft.com/office/powerpoint/2010/main" val="3622474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ДОСКА  «КРУТО ,ТЫ ПОПАЛ»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399" y="1825625"/>
            <a:ext cx="11146971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>
                <a:solidFill>
                  <a:schemeClr val="bg1"/>
                </a:solidFill>
                <a:latin typeface="+mj-lt"/>
              </a:rPr>
              <a:t>По мимо доски почета для отличников. Мною разработана доска </a:t>
            </a:r>
            <a:r>
              <a:rPr lang="ru-RU" sz="3600" dirty="0">
                <a:solidFill>
                  <a:srgbClr val="FF0000"/>
                </a:solidFill>
                <a:latin typeface="Arial Black" panose="020B0A04020102020204" pitchFamily="34" charset="0"/>
              </a:rPr>
              <a:t>«КРУТО ТЫ ПОПАЛ ». </a:t>
            </a:r>
            <a:endParaRPr lang="ru-RU" sz="36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ru-RU" sz="3600" dirty="0" smtClean="0">
                <a:solidFill>
                  <a:schemeClr val="bg1"/>
                </a:solidFill>
                <a:latin typeface="+mj-lt"/>
              </a:rPr>
              <a:t>Раз </a:t>
            </a:r>
            <a:r>
              <a:rPr lang="ru-RU" sz="3600" dirty="0">
                <a:solidFill>
                  <a:schemeClr val="bg1"/>
                </a:solidFill>
                <a:latin typeface="+mj-lt"/>
              </a:rPr>
              <a:t>в четверть мы размещаем на ней выделившихся вне учебы детей .Каждый класс выдвигает своего кандидата. На собрании раз в четверть активисты </a:t>
            </a:r>
            <a:r>
              <a:rPr lang="ru-RU" sz="3600" dirty="0" smtClean="0">
                <a:solidFill>
                  <a:schemeClr val="bg1"/>
                </a:solidFill>
                <a:latin typeface="+mj-lt"/>
              </a:rPr>
              <a:t>и члены педагогической команды отбирают </a:t>
            </a:r>
            <a:r>
              <a:rPr lang="ru-RU" sz="3600" dirty="0">
                <a:solidFill>
                  <a:schemeClr val="bg1"/>
                </a:solidFill>
                <a:latin typeface="+mj-lt"/>
              </a:rPr>
              <a:t>ТОП 10 </a:t>
            </a:r>
            <a:r>
              <a:rPr lang="ru-RU" sz="3600" dirty="0" smtClean="0">
                <a:solidFill>
                  <a:schemeClr val="bg1"/>
                </a:solidFill>
                <a:latin typeface="+mj-lt"/>
              </a:rPr>
              <a:t>ребят, </a:t>
            </a:r>
            <a:r>
              <a:rPr lang="ru-RU" sz="3600" dirty="0">
                <a:solidFill>
                  <a:schemeClr val="bg1"/>
                </a:solidFill>
                <a:latin typeface="+mj-lt"/>
              </a:rPr>
              <a:t>фотографии которых мы распечатываем и размещаем на доске.</a:t>
            </a:r>
            <a:endParaRPr lang="ru-RU" sz="36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920982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915" y="-618682"/>
            <a:ext cx="12192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57840" y="1607787"/>
            <a:ext cx="441415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Макет нашей доски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5802085" y="4627982"/>
            <a:ext cx="391885" cy="59522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верх 4"/>
          <p:cNvSpPr/>
          <p:nvPr/>
        </p:nvSpPr>
        <p:spPr>
          <a:xfrm>
            <a:off x="5820228" y="1997518"/>
            <a:ext cx="384629" cy="8128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431971" y="147477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отличники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31971" y="41052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активисты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21590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9" y="217713"/>
            <a:ext cx="4624300" cy="639467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370" y="662780"/>
            <a:ext cx="5504543" cy="5504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178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00"/>
            <a:ext cx="12192000" cy="6981371"/>
          </a:xfrm>
        </p:spPr>
      </p:pic>
    </p:spTree>
    <p:extLst>
      <p:ext uri="{BB962C8B-B14F-4D97-AF65-F5344CB8AC3E}">
        <p14:creationId xmlns:p14="http://schemas.microsoft.com/office/powerpoint/2010/main" val="5573037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69</Words>
  <Application>Microsoft Office PowerPoint</Application>
  <PresentationFormat>Широкоэкранный</PresentationFormat>
  <Paragraphs>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ДОСКА  «КРУТО ,ТЫ ПОПАЛ»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10</cp:revision>
  <dcterms:created xsi:type="dcterms:W3CDTF">2022-11-08T13:59:32Z</dcterms:created>
  <dcterms:modified xsi:type="dcterms:W3CDTF">2022-11-17T13:02:27Z</dcterms:modified>
</cp:coreProperties>
</file>