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2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Героям Отечества-посвящается.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Franklin Gothic Heavy" panose="020B0903020102020204" pitchFamily="34" charset="0"/>
              </a:rPr>
              <a:t>Презентацию подготовила инструктор по физической культуре </a:t>
            </a:r>
            <a:r>
              <a:rPr lang="ru-RU" sz="3200" dirty="0" err="1" smtClean="0">
                <a:solidFill>
                  <a:srgbClr val="002060"/>
                </a:solidFill>
                <a:latin typeface="Franklin Gothic Heavy" panose="020B0903020102020204" pitchFamily="34" charset="0"/>
              </a:rPr>
              <a:t>Логвинова</a:t>
            </a:r>
            <a:r>
              <a:rPr lang="ru-RU" sz="3200" dirty="0" smtClean="0">
                <a:solidFill>
                  <a:srgbClr val="002060"/>
                </a:solidFill>
                <a:latin typeface="Franklin Gothic Heavy" panose="020B0903020102020204" pitchFamily="34" charset="0"/>
              </a:rPr>
              <a:t> Н.П. </a:t>
            </a:r>
          </a:p>
          <a:p>
            <a:r>
              <a:rPr lang="ru-RU" sz="3200" dirty="0" smtClean="0">
                <a:solidFill>
                  <a:srgbClr val="002060"/>
                </a:solidFill>
                <a:latin typeface="Franklin Gothic Heavy" panose="020B0903020102020204" pitchFamily="34" charset="0"/>
              </a:rPr>
              <a:t>МДОУ Детский сад общеразвивающего вида «Берёзка» п. Новая Игирма.</a:t>
            </a:r>
            <a:endParaRPr lang="ru-RU" sz="3200" dirty="0">
              <a:solidFill>
                <a:srgbClr val="002060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54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Воспитание чувства гордости за героев нашего  Отечества.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2364376"/>
            <a:ext cx="9872871" cy="3731623"/>
          </a:xfrm>
        </p:spPr>
        <p:txBody>
          <a:bodyPr>
            <a:normAutofit/>
          </a:bodyPr>
          <a:lstStyle/>
          <a:p>
            <a:pPr marL="1097280" lvl="4" indent="0">
              <a:buNone/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Задачи:</a:t>
            </a:r>
          </a:p>
          <a:p>
            <a:pPr marL="274320" lvl="1" indent="0">
              <a:buNone/>
            </a:pP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      1. Расширить знания детей о высших наградах России, истории их учреждения и награждённых героях нашего    Отечества.</a:t>
            </a:r>
          </a:p>
          <a:p>
            <a:pPr marL="822960" lvl="3" indent="0">
              <a:buNone/>
            </a:pP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2. Воспитание патриотизма, граждан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ственности, чувства гордости и уважения к историческому прошлому Родины.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79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Имена наших героев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 descr="https://avatars.mds.yandex.net/i?id=27ee99320d110e0cefc6699e00d6f4d4346bb570-9852755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98" y="1831697"/>
            <a:ext cx="5908718" cy="443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i?id=ed06457a20a850d6d21a7e43b0c240e51ae99e8c-8411463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063" y="1685109"/>
            <a:ext cx="4783659" cy="458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6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Родина, что может быть дороже?</a:t>
            </a:r>
            <a:endParaRPr lang="ru-RU" b="1" dirty="0">
              <a:solidFill>
                <a:srgbClr val="FF0000"/>
              </a:solidFill>
              <a:latin typeface="Bahnschrift SemiBold" panose="020B0502040204020203" pitchFamily="34" charset="0"/>
            </a:endParaRPr>
          </a:p>
        </p:txBody>
      </p:sp>
      <p:pic>
        <p:nvPicPr>
          <p:cNvPr id="2050" name="Picture 2" descr="https://avatars.mds.yandex.net/i?id=19f4202189623e23ddd580955e8f78cb4907aa36-8218044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030" y="2395380"/>
            <a:ext cx="5447210" cy="374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80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          Быть патриотом-это значит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4" name="Picture 2" descr="https://avatars.mds.yandex.net/i?id=72e3b1cfcaa7b857988629c11c40dc5068c7ebb5-4885555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050" y="1513489"/>
            <a:ext cx="7602583" cy="512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37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Высшие военные награды.</a:t>
            </a:r>
            <a:endParaRPr lang="ru-RU" b="1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026" name="Picture 2" descr="https://avatars.mds.yandex.net/i?id=9d59d6d46288f7c13b4f74a1c9e4fea576aa96ff-10158687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63" y="2001883"/>
            <a:ext cx="5381897" cy="404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i?id=82173c47a847e7701e9070e0b8e173eba850ef9c-9858704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240" y="1965960"/>
            <a:ext cx="5185953" cy="396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57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3fa1337581d025ee63ea78ab96951d2f-2925590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7" y="927462"/>
            <a:ext cx="4637315" cy="480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457" y="777718"/>
            <a:ext cx="6074229" cy="495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92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9474" y="325820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                                    В рамках праздника</a:t>
            </a:r>
            <a:br>
              <a:rPr lang="ru-RU" sz="3200" b="1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 « День героев Отечества», с детьми подготовительных групп «</a:t>
            </a:r>
            <a:r>
              <a:rPr lang="ru-RU" sz="3200" b="1" dirty="0" err="1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Дельфинчик</a:t>
            </a:r>
            <a:r>
              <a:rPr lang="ru-RU" sz="3200" b="1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», «</a:t>
            </a:r>
            <a:r>
              <a:rPr lang="ru-RU" sz="3200" b="1" dirty="0" err="1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Дюймовочка</a:t>
            </a:r>
            <a:r>
              <a:rPr lang="ru-RU" sz="3200" b="1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» было проведено спортивное развлечение.</a:t>
            </a:r>
            <a:endParaRPr lang="ru-RU" sz="3200" b="1" dirty="0">
              <a:solidFill>
                <a:srgbClr val="FF0000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77" y="1829325"/>
            <a:ext cx="3370348" cy="44937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16" y="1944939"/>
            <a:ext cx="3370348" cy="44937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40" y="1682180"/>
            <a:ext cx="3543770" cy="47250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0880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4" y="479096"/>
            <a:ext cx="3825766" cy="51010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124" y="479096"/>
            <a:ext cx="3825766" cy="51010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889" y="394138"/>
            <a:ext cx="4378872" cy="583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3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Дети подготовительной группы «</a:t>
            </a:r>
            <a:r>
              <a:rPr lang="ru-RU" sz="3200" dirty="0" err="1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Дельфинчик</a:t>
            </a:r>
            <a:r>
              <a:rPr lang="ru-RU" sz="3200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» вместе с воспитателем Ситниковой Н.В. создали выставку детских рисунков под названием «Русские богатыри».</a:t>
            </a:r>
            <a:endParaRPr lang="ru-RU" sz="3200" dirty="0">
              <a:solidFill>
                <a:srgbClr val="FF0000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3"/>
          <a:stretch/>
        </p:blipFill>
        <p:spPr>
          <a:xfrm>
            <a:off x="3546016" y="2088931"/>
            <a:ext cx="5384800" cy="3029607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69" y="2088931"/>
            <a:ext cx="2663977" cy="355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333" y="2088930"/>
            <a:ext cx="2663978" cy="3551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2" t="10113" r="4227" b="-4735"/>
          <a:stretch/>
        </p:blipFill>
        <p:spPr>
          <a:xfrm>
            <a:off x="3346363" y="1965960"/>
            <a:ext cx="2982749" cy="4384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" t="16092" r="6679"/>
          <a:stretch/>
        </p:blipFill>
        <p:spPr>
          <a:xfrm>
            <a:off x="6528765" y="1965960"/>
            <a:ext cx="3369800" cy="4193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7393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                    Спасибо за внимание!</a:t>
            </a:r>
            <a:endParaRPr lang="ru-RU" b="1" dirty="0">
              <a:solidFill>
                <a:srgbClr val="FF0000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1608084"/>
            <a:ext cx="6740434" cy="4858030"/>
          </a:xfrm>
        </p:spPr>
      </p:pic>
    </p:spTree>
    <p:extLst>
      <p:ext uri="{BB962C8B-B14F-4D97-AF65-F5344CB8AC3E}">
        <p14:creationId xmlns:p14="http://schemas.microsoft.com/office/powerpoint/2010/main" val="66832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Базис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305</TotalTime>
  <Words>116</Words>
  <Application>Microsoft Office PowerPoint</Application>
  <PresentationFormat>Широкоэкранный</PresentationFormat>
  <Paragraphs>14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Bahnschrift SemiBold</vt:lpstr>
      <vt:lpstr>Bahnschrift SemiBold Condensed</vt:lpstr>
      <vt:lpstr>Bahnschrift SemiBold SemiConden</vt:lpstr>
      <vt:lpstr>Corbel</vt:lpstr>
      <vt:lpstr>Franklin Gothic Heavy</vt:lpstr>
      <vt:lpstr>Базис</vt:lpstr>
      <vt:lpstr>Героям Отечества-посвящается.</vt:lpstr>
      <vt:lpstr>Цель:  Воспитание чувства гордости за героев нашего  Отечества.</vt:lpstr>
      <vt:lpstr>Имена наших героев.</vt:lpstr>
      <vt:lpstr>Родина, что может быть дороже?</vt:lpstr>
      <vt:lpstr>          Быть патриотом-это значит.</vt:lpstr>
      <vt:lpstr>Высшие военные награды.</vt:lpstr>
      <vt:lpstr>Презентация PowerPoint</vt:lpstr>
      <vt:lpstr>                                    В рамках праздника  « День героев Отечества», с детьми подготовительных групп «Дельфинчик», «Дюймовочка» было проведено спортивное развлечение.</vt:lpstr>
      <vt:lpstr>Презентация PowerPoint</vt:lpstr>
      <vt:lpstr>Дети подготовительной группы «Дельфинчик» вместе с воспитателем Ситниковой Н.В. создали выставку детских рисунков под названием «Русские богатыри».</vt:lpstr>
      <vt:lpstr>                  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Героям Отечества-посвящается.</dc:title>
  <dc:creator>Azerty</dc:creator>
  <cp:lastModifiedBy>ПК</cp:lastModifiedBy>
  <cp:revision>14</cp:revision>
  <dcterms:created xsi:type="dcterms:W3CDTF">2024-12-04T06:02:17Z</dcterms:created>
  <dcterms:modified xsi:type="dcterms:W3CDTF">2024-12-10T03:57:53Z</dcterms:modified>
</cp:coreProperties>
</file>