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9897" y="1275008"/>
            <a:ext cx="9905998" cy="18159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cap="none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Дизайнерские</a:t>
            </a:r>
            <a:br>
              <a:rPr lang="ru-RU" sz="7200" cap="none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7200" cap="none" dirty="0" smtClean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настенные часы.</a:t>
            </a:r>
            <a:endParaRPr lang="ru-RU" sz="7200" cap="none" dirty="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671256" y="3258355"/>
            <a:ext cx="4906851" cy="325835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«Д»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руководитель:</a:t>
            </a:r>
          </a:p>
          <a:p>
            <a:pPr marL="0" indent="0">
              <a:buNone/>
            </a:pPr>
            <a:r>
              <a:rPr lang="ru-RU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Дворянчикова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Викторовна,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классов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747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70202" y="90484"/>
            <a:ext cx="9905998" cy="682248"/>
          </a:xfrm>
        </p:spPr>
        <p:txBody>
          <a:bodyPr/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 новизна.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772733"/>
            <a:ext cx="9905999" cy="2691684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Новый год – самый любимый детский праздник. Именно в новогоднюю ночь взрослые и дети с нетерпением ждут боя курантов, чтобы загадать самое заветное желание.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этот праздничный часовой механизм вызвал у нас огромный интерес. И нам самим захотелось изготовить подобные часы, чтобы выяснить, как же они отсчитывают время.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2935" y="3464417"/>
            <a:ext cx="2429042" cy="32387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654" y="3464417"/>
            <a:ext cx="4992757" cy="3229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4284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4248" y="373487"/>
            <a:ext cx="5847008" cy="54177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оригинальных настенных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часов.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68225" y="373488"/>
            <a:ext cx="5306096" cy="61432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 по данной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проблеме;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конструкторская разработка;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овладение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приемами работы с инструментами и с материалами;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изделия.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https://scans.content-upload.com/get_zoom_ph.php?src=https://st.depositphotos.com/thumbs/2015105/vector/3126/31260493/api_thumb_450.jpg&amp;no=Photogenica-PHX31260493&amp;hash=f54e7965af4878b283714c27e3244b020d2a120c72587cb69818fb7a1c7deb2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08" y="2223752"/>
            <a:ext cx="3966693" cy="39666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528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862885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Гипотеза.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12146" y="669701"/>
            <a:ext cx="7235265" cy="560231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допускаем, что учащиеся 1 класса способны создать собственные авторские настенные часы к новогоднему празднику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75" y="1124248"/>
            <a:ext cx="3490284" cy="48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69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2" y="1"/>
            <a:ext cx="9905998" cy="47651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создания часов.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2732" y="583797"/>
            <a:ext cx="7052785" cy="606454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Первыми показателями для отсчета времени было движение солнца. 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Самые первые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солнечные часы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появились впервые в древнем Египте. Это был простой столп, врытый в землю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Позже люди изобрели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огненные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свечу наносились насечки, которые соответствовали определенному временному промежутку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водных часов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брали тарелку с маленьким отверстием в дне и опускали ее в емкость с водой. Через определенное время плавающая тарелка наполнялась водой и тонула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Около 2000 лет назад был изобретен еще один вид часов –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песочные часы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Они состояли из двух стеклянных посудин, соединенных таким образом, чтобы песок мог свободно пересыпаться из одной емкости в другую.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механические часы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придуманы где-то около 1350 года. В центре круглого циферблата помещалась стрелка, соединенная с системой зубчатых колесиков.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17" y="583797"/>
            <a:ext cx="2489915" cy="21056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758" y="583797"/>
            <a:ext cx="1426610" cy="21056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17" y="2954268"/>
            <a:ext cx="2489916" cy="18352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758" y="2954268"/>
            <a:ext cx="1426610" cy="183523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846" y="4999167"/>
            <a:ext cx="2900688" cy="164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88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2929" y="0"/>
            <a:ext cx="9905998" cy="824248"/>
          </a:xfrm>
        </p:spPr>
        <p:txBody>
          <a:bodyPr/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часы.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761" y="613869"/>
            <a:ext cx="7199290" cy="610890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временем часы видоизменялись. У них стала появляться и секундная стрелка, а некоторые часы могли идти без завода на протяжении нескольких месяцев. Уже в начале XVII века некоторые часовые механизмы включают в себя такие детали, как будильник или даже календарь.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становятся предметом роскоши. Некоторые часы украшались золотом, драгоценными камнями, эмалью, жемчугами и представляли собой скорее произведения искусства, нежели механизм для измерения времени.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:\фарфор часы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5656" y="711558"/>
            <a:ext cx="2296733" cy="35859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часы наруч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215"/>
          <a:stretch/>
        </p:blipFill>
        <p:spPr bwMode="auto">
          <a:xfrm>
            <a:off x="9697792" y="4140558"/>
            <a:ext cx="2292440" cy="2562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28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1"/>
            <a:ext cx="9905998" cy="643944"/>
          </a:xfrm>
        </p:spPr>
        <p:txBody>
          <a:bodyPr/>
          <a:lstStyle/>
          <a:p>
            <a:pPr algn="ctr" fontAlgn="base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и </a:t>
            </a:r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412" y="721217"/>
            <a:ext cx="9905999" cy="5069984"/>
          </a:xfrm>
        </p:spPr>
        <p:txBody>
          <a:bodyPr>
            <a:normAutofit/>
          </a:bodyPr>
          <a:lstStyle/>
          <a:p>
            <a:pPr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деревянная основа с маленькими элементами;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часовой механизм;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акриловые краски и кисти;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декоративная цепь;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кедровые шишки;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краска в баллончике;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лестки и тесьма;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клей ПВА;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клей-пистолет.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C:\Users\Сергей\Desktop\ДЛя проекта\IMG-20171018-WA00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5" t="10976" r="5731" b="16658"/>
          <a:stretch/>
        </p:blipFill>
        <p:spPr bwMode="auto">
          <a:xfrm>
            <a:off x="5072130" y="1262129"/>
            <a:ext cx="1669155" cy="18030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4" name="Picture 2" descr="F:\краск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743" y="3248696"/>
            <a:ext cx="2356832" cy="15712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2051" name="Picture 3" descr="F:\тесьма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9472" y="3467121"/>
            <a:ext cx="2351200" cy="16881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2052" name="Picture 4" descr="F:\клей пистол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743" y="4201793"/>
            <a:ext cx="2236717" cy="15978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2053" name="Picture 5" descr="F:\механизм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599" y="1973688"/>
            <a:ext cx="2345064" cy="18030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44132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292" y="0"/>
            <a:ext cx="9905998" cy="605306"/>
          </a:xfrm>
        </p:spPr>
        <p:txBody>
          <a:bodyPr/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изготовления.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1216" y="643944"/>
            <a:ext cx="6220497" cy="5795493"/>
          </a:xfrm>
        </p:spPr>
        <p:txBody>
          <a:bodyPr>
            <a:normAutofit fontScale="92500"/>
          </a:bodyPr>
          <a:lstStyle/>
          <a:p>
            <a:pPr marL="0" indent="0" fontAlgn="base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Часы мы изготавливали всем классом.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осенних каникулах ребята расписывали большую деревянную основу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элементы. Работа выполнялась дома акриловыми красками с помощью родителей.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Вернувшись в школу, мы собрали все элементы и приклеили их к основе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Декорировать часы было очень интересно, так как мы сочетали различные материалы. Работать нужно было очень аккуратно.</a:t>
            </a:r>
          </a:p>
          <a:p>
            <a:pPr fontAlgn="base">
              <a:buFont typeface="Wingdings" panose="05000000000000000000" pitchFamily="2" charset="2"/>
              <a:buChar char="§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Часовой механизм мы вставили в конце работы над часами.</a:t>
            </a:r>
          </a:p>
        </p:txBody>
      </p:sp>
      <p:pic>
        <p:nvPicPr>
          <p:cNvPr id="1026" name="Picture 2" descr="C:\Users\Сергей\Desktop\IMG_20171114_2018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317" y="2904647"/>
            <a:ext cx="2501221" cy="33349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ергей\Desktop\ДЛя проекта\IMG-20171030-WA0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485" y="674298"/>
            <a:ext cx="1159702" cy="206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ергей\Desktop\ДЛя проекта\IMG-20171030-WA00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187" y="674298"/>
            <a:ext cx="1159702" cy="206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ергей\Desktop\ДЛя проекта\IMG-20171103-WA00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514" y="656820"/>
            <a:ext cx="1376497" cy="2080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Сергей\Desktop\ДЛя проекта\IMG-20171103-WA00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012" y="656820"/>
            <a:ext cx="1379582" cy="2080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Сергей\Desktop\ДЛя проекта\IMG_20171214_1527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553405" y="2904648"/>
            <a:ext cx="2501220" cy="33349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28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9898" y="1"/>
            <a:ext cx="9905998" cy="643944"/>
          </a:xfrm>
        </p:spPr>
        <p:txBody>
          <a:bodyPr/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работы.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1521" y="605307"/>
            <a:ext cx="4765183" cy="533185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Нашу работу оценили родители. Результатом все были очень довольны.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Часы украшали помещение столовой в новогодние праздники.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Сергей\Desktop\ДЛя проекта\IMG_20171215_1351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521" y="858948"/>
            <a:ext cx="2910627" cy="38808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ергей\Desktop\ДЛя проекта\IMG_20171215_1356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4435" y="858948"/>
            <a:ext cx="2910627" cy="38808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Сергей\Desktop\ДЛя проекта\IMG_20171215_13404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6"/>
          <a:stretch/>
        </p:blipFill>
        <p:spPr bwMode="auto">
          <a:xfrm>
            <a:off x="7355918" y="3028145"/>
            <a:ext cx="2339795" cy="342327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70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90152"/>
            <a:ext cx="9905998" cy="631065"/>
          </a:xfrm>
        </p:spPr>
        <p:txBody>
          <a:bodyPr/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Вывод.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4248" y="811370"/>
            <a:ext cx="5533355" cy="4979832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доказали,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учащиеся 1 класса способны создать собственные авторские настенные часы к новогоднему празднику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 стоит заметить, что определенную работу нам самим выполнить очень тяжело. Поэтому в данном проекте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 помогали родители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классный руководитель.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098" name="Picture 2" descr="C:\Users\Сергей\Desktop\ДЛя проекта\IMG_20171215_1340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6" r="28049"/>
          <a:stretch/>
        </p:blipFill>
        <p:spPr bwMode="auto">
          <a:xfrm>
            <a:off x="7907627" y="0"/>
            <a:ext cx="27818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09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901521"/>
          </a:xfrm>
        </p:spPr>
        <p:txBody>
          <a:bodyPr/>
          <a:lstStyle/>
          <a:p>
            <a:pPr algn="ctr"/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Библиографический список.</a:t>
            </a:r>
            <a:endParaRPr lang="ru-RU" b="1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7128" y="734096"/>
            <a:ext cx="10210284" cy="505710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Википедия.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Настенные часы.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wikipedia.org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Соломонов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Коринцов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Н. 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История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часов.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1998.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Федоров К. С. Современный декор.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2008.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Чернышев П.С. Загадки часового механизма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2012.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1026" name="Picture 2" descr="F:\книг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260" y="3042084"/>
            <a:ext cx="6078827" cy="3570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01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128790"/>
            <a:ext cx="9905998" cy="1210614"/>
          </a:xfrm>
        </p:spPr>
        <p:txBody>
          <a:bodyPr/>
          <a:lstStyle/>
          <a:p>
            <a:pPr algn="ctr"/>
            <a:r>
              <a:rPr lang="ru-RU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6" t="15990" r="2621" b="13200"/>
          <a:stretch/>
        </p:blipFill>
        <p:spPr>
          <a:xfrm>
            <a:off x="3361386" y="1480307"/>
            <a:ext cx="5450105" cy="4434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590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567</TotalTime>
  <Words>558</Words>
  <Application>Microsoft Office PowerPoint</Application>
  <PresentationFormat>Широкоэкранный</PresentationFormat>
  <Paragraphs>61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Times New Roman</vt:lpstr>
      <vt:lpstr>Trebuchet MS</vt:lpstr>
      <vt:lpstr>Tw Cen MT</vt:lpstr>
      <vt:lpstr>Wingdings</vt:lpstr>
      <vt:lpstr>Контур</vt:lpstr>
      <vt:lpstr>Дизайнерские настенные часы.</vt:lpstr>
      <vt:lpstr>Актуальность и новизна.</vt:lpstr>
      <vt:lpstr>Презентация PowerPoint</vt:lpstr>
      <vt:lpstr>                       Гипотеза.</vt:lpstr>
      <vt:lpstr>История создания часов.</vt:lpstr>
      <vt:lpstr>Современные часы.</vt:lpstr>
      <vt:lpstr>Инструменты и материалы.</vt:lpstr>
      <vt:lpstr>Методика изготовления.</vt:lpstr>
      <vt:lpstr>Результат работы.</vt:lpstr>
      <vt:lpstr>Вывод.</vt:lpstr>
      <vt:lpstr>Библиографический список.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Настенные часы.</dc:title>
  <dc:creator>1</dc:creator>
  <cp:lastModifiedBy>1</cp:lastModifiedBy>
  <cp:revision>44</cp:revision>
  <dcterms:created xsi:type="dcterms:W3CDTF">2018-02-21T14:19:47Z</dcterms:created>
  <dcterms:modified xsi:type="dcterms:W3CDTF">2021-10-04T09:50:37Z</dcterms:modified>
</cp:coreProperties>
</file>