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7" r:id="rId9"/>
    <p:sldId id="268" r:id="rId10"/>
    <p:sldId id="269" r:id="rId11"/>
    <p:sldId id="262" r:id="rId12"/>
    <p:sldId id="271" r:id="rId13"/>
    <p:sldId id="264" r:id="rId14"/>
    <p:sldId id="270" r:id="rId15"/>
    <p:sldId id="265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27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997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158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904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344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969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526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014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71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215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958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1911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393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47654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232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3578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543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59943-2B6B-4AE7-91BB-621CDEF2F36E}" type="datetimeFigureOut">
              <a:rPr lang="ru-RU" smtClean="0"/>
              <a:t>19.08.2025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4B4950B-B9FF-407A-AD73-F99518EA5F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22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77824"/>
            <a:ext cx="11274332" cy="3116936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обучения и воспитания детей с расстройством аутистического спектра (РАС)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84540" y="4721416"/>
            <a:ext cx="4338073" cy="1489914"/>
          </a:xfrm>
        </p:spPr>
        <p:txBody>
          <a:bodyPr>
            <a:normAutofit fontScale="25000" lnSpcReduction="20000"/>
          </a:bodyPr>
          <a:lstStyle/>
          <a:p>
            <a:r>
              <a:rPr lang="ru-RU" sz="4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Автор-составитель:</a:t>
            </a:r>
          </a:p>
          <a:p>
            <a:r>
              <a:rPr lang="ru-RU" sz="4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Черных Светлана Владимировна </a:t>
            </a:r>
          </a:p>
          <a:p>
            <a:r>
              <a:rPr lang="ru-RU" sz="4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</a:p>
          <a:p>
            <a:r>
              <a:rPr lang="ru-RU" sz="4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ГКОУ С(К)Ш</a:t>
            </a:r>
          </a:p>
          <a:p>
            <a:r>
              <a:rPr lang="ru-RU" sz="4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г.Выкса</a:t>
            </a:r>
            <a:r>
              <a:rPr lang="ru-RU" sz="4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Нижегородская область </a:t>
            </a:r>
          </a:p>
          <a:p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368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245" y="3117774"/>
            <a:ext cx="4877488" cy="36581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541" y="609600"/>
            <a:ext cx="10477040" cy="1320800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расстройство аутистического спектра?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793" y="1388125"/>
            <a:ext cx="10587209" cy="4979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Расстройство аутистического спектра (РАС) –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нарушение нервного развития, характеризующееся проблемами социального взаимодействия, двигательными и поведенческими стереотипами.</a:t>
            </a:r>
          </a:p>
          <a:p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08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6823" y="190959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нарушения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118" y="958468"/>
            <a:ext cx="11005850" cy="55635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основе классификации РАС лежат особенности клинической картины 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этиопатогенетических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механизмов. Следующие расстройства входят в данную категорию: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Аутизм.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Развивается в раннем возрасте, но ряд случаев может диагностироваться позже. Симптоматика характерна для большинства аутистических расстройств – регресс речи, проблемы в социальных взаимодействиях и стереотипии.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Аспергера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 картина выглядит лучше, чем при аутизме. Среди симптомов выделяются однообразность в поведении, неуклюжесть, проблемы с восприятием юмора, непонимание сарказма, а также некоторая эксцентричность.</a:t>
            </a:r>
          </a:p>
        </p:txBody>
      </p:sp>
    </p:spTree>
    <p:extLst>
      <p:ext uri="{BB962C8B-B14F-4D97-AF65-F5344CB8AC3E}">
        <p14:creationId xmlns:p14="http://schemas.microsoft.com/office/powerpoint/2010/main" val="3828209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8925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нарушения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8472" y="1400425"/>
            <a:ext cx="11380424" cy="5231729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Ретта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генетическая патология, которая диагностируется у девочек.  Симптоматика яркая – однообразные круговые движения руками, нарушение речевой функции, олигофрения. Некоторые специалисты не относят это заболевание к аутистическим расстройствам по причине того, что у детей с синдромом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сохранен интерес к общению.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Атипичная форма аутизма.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Отличается от обычной формы детского аутизма тем, что проявляется в более позднем возрасте, при этом могут не присутствовать все симптомы, характерные для аутизма.</a:t>
            </a:r>
          </a:p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Дезинтегративное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детское расстройство (синдром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Хеллера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этого состояния характерны проявления, как при аутизме. Не все специалисты относятся эту патологию к числу РАС.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74706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23161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Симптоматика нарушения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839" y="1025912"/>
            <a:ext cx="11385395" cy="57317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Симптоматика расстройств аутистического спектра представлена тремя основными группами ("триадой нарушений"):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1.Нарушениями в сфере социального взаимодействия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2.В сфере коммуникации 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3.В сфере воображения.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в сфере социального взаимодействия: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отказ от общения, пассивное принятие контакта при инициативе со стороны другого человека либо же коммуникация носит формальный характер.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в сфере общения: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представлены в вербальной и невербальной коммуникации. Ребёнку с аутизмом трудно привлечь внимание взрослых: он не пользуется указательным жестом, вместо этого подводит взрослого к интересующему объекту, манипулирует его рукой для получения желаемого. Большинство детей с РАС развиваются с задержкой в формировании речи. При данном заболевании отсутствует стремление использовать речь в качестве средства общения, нарушено понимание жестов, мимики, интонации голоса. При общении люди с аутизмом не используют личные местоимения, в их речи встречаются неологизмы (самостоятельно придуманные слова), также нарушен грамматический и фонетический строй речи.</a:t>
            </a:r>
          </a:p>
          <a:p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035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Симптоматика нарушения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70000"/>
            <a:ext cx="10574246" cy="50861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в сфере воображения: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признаки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аутиста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проявляются в виде ограниченного набора действий с игрушками или предметами, однообразных игр, фиксации внимания на несущественных, мелких деталях вместо восприятия целого объекта. Такой признак аутизма, как стереотипные (однообразные) действия, могут носить самый различный характер: постукивание или кручение предметов, потряхивания кистями рук, раскачивания телом, прыжки, повторяющиеся удары, выкрики.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сложные стереотипные действия могут представлять собой расстановку предметов в ряды, сортировку вещей по цвету или размеру, коллекционирование большого количества каких-либо предметов.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0522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7626" y="185853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Этика отношения с детьми с РАС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839" y="1003610"/>
            <a:ext cx="11318488" cy="5698273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спокойную атмосферу для общения. 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ждать моментальной реакции. 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использовать длинные предложения и сложные конструкции. 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визуальные подсказки. 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Проявлять терпимость. 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нарушать личные границы и не повышать голос. 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Любые изменения в распорядке или окружающем мире вводить постепенно. 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помнить, что каждый ребёнок уникален, и подход к его взаимодействию должен быть индивидуальным.</a:t>
            </a:r>
          </a:p>
        </p:txBody>
      </p:sp>
    </p:spTree>
    <p:extLst>
      <p:ext uri="{BB962C8B-B14F-4D97-AF65-F5344CB8AC3E}">
        <p14:creationId xmlns:p14="http://schemas.microsoft.com/office/powerpoint/2010/main" val="1136270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8846" y="275063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помощи дошкольникам с РАС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116" y="1016000"/>
            <a:ext cx="11218127" cy="54851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Учреждения, которые могут посещать дети с РАС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Дошкольные учреждения. На базе них для детей с РАС организованы группы компенсирующей или комбинированной направленности. 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образование для детей с РАС реализуется как в отдельных группах, так и совместно с другими обучающимися.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получения информации о других учреждениях, которые могут посещать дошкольники с РАС в своём регионе, можно обратиться в региональный ресурсный центр по оказанию помощи детям с РАС.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958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41609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групп для детей с расстройствами аутистического спектра (РАС):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931" y="1360449"/>
            <a:ext cx="11117766" cy="5586761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Ресурсная группа в обычном детском саду.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с РАС в такой группе есть отдельная ресурсная зона с сенсорной комнатой.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«ЗПР» в коррекционном или компенсирующем детском саду.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— малая численность, индивидуальный подход, больше занятий со специалистами (психолог, дефектолог, логопед).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кратковременного пребывания.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— адаптация и социализация детей, подготовка их к школе, формирование необходимых навыков для школьного обучения.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Интегрированные группы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с нарушением речи, зрения или интеллектуальными нарушениями. </a:t>
            </a:r>
          </a:p>
        </p:txBody>
      </p:sp>
    </p:spTree>
    <p:extLst>
      <p:ext uri="{BB962C8B-B14F-4D97-AF65-F5344CB8AC3E}">
        <p14:creationId xmlns:p14="http://schemas.microsoft.com/office/powerpoint/2010/main" val="1164061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9998" y="286215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Наполняемость групп по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САНпин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9998" y="1290793"/>
            <a:ext cx="9827114" cy="4686261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Наполняемость группы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компенсирующей направленности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с РАС не должна превышать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детей.</a:t>
            </a:r>
          </a:p>
          <a:p>
            <a:pPr marL="0" indent="0">
              <a:buNone/>
            </a:pP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Допускается организовывать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разновозрастные группы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учетом возможности организации в них режима дня, соответствующего анатомо-физиологическим особенностям каждой возрастной группы с предельной наполняемостью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человек.</a:t>
            </a:r>
          </a:p>
        </p:txBody>
      </p:sp>
    </p:spTree>
    <p:extLst>
      <p:ext uri="{BB962C8B-B14F-4D97-AF65-F5344CB8AC3E}">
        <p14:creationId xmlns:p14="http://schemas.microsoft.com/office/powerpoint/2010/main" val="1728013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358" y="353122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Специалисты, помощь которых необходима детям, задачи их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9501" y="1673922"/>
            <a:ext cx="11563815" cy="53218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основным носителем представлений об особых образовательных и социальных потребностях ребенка, он консультирует и сопровождает деятельность других специалистов – учителя,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тьютора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логопеда;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сформировать у ребёнка навыки взаимодействия со сверстниками и взрослыми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 навыки общения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 различные мероприятия по профилактике и коррекции нарушенного поведения. 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сформировать коммуникативную функцию речи, средства коммуникации (речевой и альтернативной), понимание обращённой речи, коррекцию нарушений письма и чтения. 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397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049" y="432149"/>
            <a:ext cx="10950497" cy="64258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 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меет специальные знания по организации работы с детьми с РАС.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правильно организованной среды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 визуализация времени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структурирование всех видов деятельности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коррекция неравномерности в развитии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 режима коммуникативного общения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сопровождение образовательного процесса. </a:t>
            </a:r>
          </a:p>
          <a:p>
            <a:pPr marL="0" indent="0">
              <a:buNone/>
            </a:pPr>
            <a:r>
              <a:rPr lang="ru-RU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Тьютор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Изучает интересы ребёнка и создаёт среду для его развития.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жизни и здоровья ребёнка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коммуникативных умений и установление и поддержание социальных контактов с окружающими людьми, адекватное поведение в социальной среде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социально-бытовых, трудовых умений и навыков, обеспечивающих жизнедеятельность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элементарных практических знаний об окружающем мире, способствующих социальной адаптации.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01750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помощи школьникам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839" y="1371601"/>
            <a:ext cx="8917163" cy="46697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Учреждения, которые могут посещать школьники с расстройствами аутистического спектра (РАС):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общеобразовательная школа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таких учреждениях есть утверждённая программа обучения и базисный учебный план. Однако высокая наполняемость классов может снижать возможность индивидуального подхода к каждому ученику. 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Частная общеобразовательная школа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них есть возможность индивидуального подхода к каждому ребёнку, а также наличие в штате психолога, который оказывает помощь при проблемах в обучении. 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Интеграционные школы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таких учреждениях обучение детей с особенностями развития и школьников, не имеющих таких нарушений, осуществляется в стенах одного учреждения. 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(коррекционные) школы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В них есть апробированная адаптированная программа, невысокая наполняемость классов, большое внимание уделяется внеурочной деятельности и трудовому обучению. 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учреждения зависит от индивидуальных потребностей и возможностей ребёнка, его родителей и рекомендаций психолого-медико-педагогической комиссии (ПМПК). </a:t>
            </a:r>
          </a:p>
        </p:txBody>
      </p:sp>
    </p:spTree>
    <p:extLst>
      <p:ext uri="{BB962C8B-B14F-4D97-AF65-F5344CB8AC3E}">
        <p14:creationId xmlns:p14="http://schemas.microsoft.com/office/powerpoint/2010/main" val="6657699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780" y="535259"/>
            <a:ext cx="8995222" cy="139514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классов для школьников с расстройствами аутистического спектра (РАС):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8780" y="1750742"/>
            <a:ext cx="10281424" cy="5107258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Специальный класс.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отдельный класс в общеобразовательной школе, созданный для обучения учащихся по адаптированным образовательным программам. В нём применяются современные педагогические методы и подходы, учитывающие специфику детей с ОВЗ. 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Инклюзивный класс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Ребёнок с РАС учится в общеобразовательном классе сверстников при обеспечении поддержки, направленной на индивидуальные требования.  Как правило, такой вариант выбирают для ребёнка с нормой интеллекта и речи. 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Интегрированный класс.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нём могут учиться дети с разными нарушениями или все только с РАС. У таких классов своя программа и образовательный маршрут. 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организации обучения подбирается индивидуально, в соответствии с потребностями и уровнем социализации ребёнка.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2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Наполняемость классов по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САНпин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815" y="1427356"/>
            <a:ext cx="10437541" cy="55979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СанПиН 2.4.2.3286-15, наполняемость классов для детей с расстройствами аутистического спектра (РАС):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включении в класс одного обучающегося с РАС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общая наполняемость класса должна быть 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20 обучающихся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при включении двух обучающихся с РАС — 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15 обучающихся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есть варианты с меньшей наполняемостью класса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2 обучающихся с РАС в классе в условиях инклюзии при общей наполняемости класса не более 12 обучающихся; </a:t>
            </a:r>
          </a:p>
          <a:p>
            <a:pPr lvl="1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1 обучающегося с РАС в классе в условиях инклюзии при общей наполняемости класса не более 9 обучающихся; </a:t>
            </a:r>
          </a:p>
          <a:p>
            <a:pPr lvl="1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1 обучающегося с РАС в классе в условиях инклюзии при общей наполняемости класса не более 5 обучающихся (не более 2 обучающихся с РАС в классе с обучающимися с умственной отсталостью (нарушениями интеллекта)). 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792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9141" y="609600"/>
            <a:ext cx="8894861" cy="1320800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ФГОС, по которым могут обучаться дети с РАС: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9141" y="1817649"/>
            <a:ext cx="10125308" cy="5040351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8.1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нему обучаются дети с сохранным интеллектом. Уровень их итоговых достижений должен быть таким же, как у сверстников. Дети учатся по обычным учебникам, по обычной программе и стандартному учебному плану. Разница заключается в том, что им обязательно дополнительно заниматься с психологом, логопедом. На период адаптации к школе ребёнку может потребоваться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тьютор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8.2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 По нему обучаются дети с РАС, имеющие задержку психического развития. Их уровень итоговых достижений также должен соответствовать уровню сверстников, но учатся они в более пролонгированные сроки. Если ребёнок ранее посещал дошкольную организацию и получал психолого-педагогическую коррекцию, срок его обучения в начальной школе составит пять лет. Если он не посещал дошкольную организацию — он будет учиться шесть лет. 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646509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58283"/>
            <a:ext cx="9526032" cy="5283079"/>
          </a:xfrm>
        </p:spPr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8.3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По этой программе обучаются дети с лёгкой и умеренной степенью интеллектуального нарушения. Предполагаемый уровень их итоговых достижений не соответствует уровню сверстников, они учатся по адаптированным учебникам. Срок обучения в начальной школе для таких детей — 6 лет. 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8.4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Для детей с тяжёлой степенью задержки интеллекта и множественными нарушениями развития. Как правило, такие дети имеют серьёзные логопедические проблемы (не говорят совсем или имеют серьёзные задержки речевого развития). Срок обучения по программе 8.4 — 6 лет, предполагаемый уровень достижений значительно отличается от уровня сверстников, при этом основной акцент делается в большей степени на социализацию ребёнка, чем на академические успехи. Примерно 70% образовательной программы будет направлено на освоение ребёнком бытовых навыков и жизненных компетенций. 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варианта зависит от степени интеллектуального развития ребёнка и других индивидуальных особенностей.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660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327" y="319669"/>
            <a:ext cx="9902283" cy="1320800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Специалисты, помощь которых необходима обучающимся, задачи их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4898" y="1484352"/>
            <a:ext cx="10549053" cy="52175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 постоянное и непрерывное наблюдение, обучение и воспитание ребёнка с РАС. 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ученику в усвоении адаптированной образовательной программы.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Оказывает методическую поддержку учителю класса: помогает в создании образовательной среды, в адаптации дидактических материалов. 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работы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стереотипа учебного поведения, базовых предпосылок учебной деятельности.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дефицитарных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учебных навыков.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познавательной деятельности.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Коррекция навыков, препятствующих успешному овладению программным материалом, развитие мелкой моторики, зрительно-моторной координации. </a:t>
            </a:r>
          </a:p>
        </p:txBody>
      </p:sp>
    </p:spTree>
    <p:extLst>
      <p:ext uri="{BB962C8B-B14F-4D97-AF65-F5344CB8AC3E}">
        <p14:creationId xmlns:p14="http://schemas.microsoft.com/office/powerpoint/2010/main" val="19990551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629" y="323385"/>
            <a:ext cx="10972800" cy="61777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 у ребёнка с РАС навыки взаимодействия с детьми и взрослыми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 коммуникативные навыки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 мероприятия по профилактике и коррекции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дезадаптивного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поведения, нарушений в развитии познавательной сферы.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работы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 адаптации к условиям обучения в школе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дезадаптивного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поведения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навыков социального взаимодействия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 себе и своём социальном окружении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«модели психического», эмоционально-личностное развитие. 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591227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4469"/>
            <a:ext cx="11285034" cy="5416894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педагог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социального педагога — осуществление взаимодействия с семьёй ребёнка, консультирование по организационным вопросам при его обучении, контроль за соблюдением прав ребёнка в семье и школе. 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работы: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потребностей ребёнка и его семьи в сфере социальной поддержки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направлений помощи в адаптации ребёнка в школе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взаимодействия с учреждениями социальной защиты, органами опеки, общественными организациями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 ребёнка в ходе проведения школьных и внешкольных мероприятий, в студиях дополнительного образования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социально-бытовых навыков,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жизненных компетенций, в том числе за пределами школы. 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094119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460</TotalTime>
  <Words>1915</Words>
  <Application>Microsoft Office PowerPoint</Application>
  <PresentationFormat>Широкоэкранный</PresentationFormat>
  <Paragraphs>132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Times New Roman</vt:lpstr>
      <vt:lpstr>Trebuchet MS</vt:lpstr>
      <vt:lpstr>Wingdings 3</vt:lpstr>
      <vt:lpstr>Аспект</vt:lpstr>
      <vt:lpstr>Система обучения и воспитания детей с расстройством аутистического спектра (РАС)</vt:lpstr>
      <vt:lpstr>Что такое расстройство аутистического спектра?</vt:lpstr>
      <vt:lpstr> Классификация нарушения</vt:lpstr>
      <vt:lpstr>Классификация нарушения</vt:lpstr>
      <vt:lpstr>Симптоматика нарушения </vt:lpstr>
      <vt:lpstr>Симптоматика нарушения </vt:lpstr>
      <vt:lpstr>Этика отношения с детьми с РАС</vt:lpstr>
      <vt:lpstr>Система помощи дошкольникам с РАС</vt:lpstr>
      <vt:lpstr>Виды групп для детей с расстройствами аутистического спектра (РАС): </vt:lpstr>
      <vt:lpstr>Наполняемость групп по САНпин</vt:lpstr>
      <vt:lpstr>Специалисты, помощь которых необходима детям, задачи их работы</vt:lpstr>
      <vt:lpstr>Презентация PowerPoint</vt:lpstr>
      <vt:lpstr>Система помощи школьникам</vt:lpstr>
      <vt:lpstr>Виды классов для школьников с расстройствами аутистического спектра (РАС): </vt:lpstr>
      <vt:lpstr>Наполняемость классов по САНпин</vt:lpstr>
      <vt:lpstr>Варианты ФГОС, по которым могут обучаться дети с РАС:</vt:lpstr>
      <vt:lpstr>Презентация PowerPoint</vt:lpstr>
      <vt:lpstr>Специалисты, помощь которых необходима обучающимся, задачи их работы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обучения и воспитания разных категорий детей с РАС</dc:title>
  <dc:creator>User</dc:creator>
  <cp:lastModifiedBy>GKOUSKSH 03</cp:lastModifiedBy>
  <cp:revision>36</cp:revision>
  <dcterms:created xsi:type="dcterms:W3CDTF">2024-11-22T07:59:41Z</dcterms:created>
  <dcterms:modified xsi:type="dcterms:W3CDTF">2025-08-19T08:36:50Z</dcterms:modified>
</cp:coreProperties>
</file>