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6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Лев Лещенко - День победы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6209577"/>
            <a:ext cx="609600" cy="609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908721"/>
            <a:ext cx="8278688" cy="2088232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«С благодарностью </a:t>
            </a:r>
            <a:r>
              <a:rPr lang="ru-RU" b="1" i="1" dirty="0">
                <a:solidFill>
                  <a:srgbClr val="C00000"/>
                </a:solidFill>
              </a:rPr>
              <a:t>Великой </a:t>
            </a:r>
            <a:r>
              <a:rPr lang="ru-RU" b="1" i="1" dirty="0" smtClean="0">
                <a:solidFill>
                  <a:srgbClr val="C00000"/>
                </a:solidFill>
              </a:rPr>
              <a:t>Победе»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212976"/>
            <a:ext cx="6728792" cy="2567136"/>
          </a:xfrm>
        </p:spPr>
        <p:txBody>
          <a:bodyPr>
            <a:normAutofit/>
          </a:bodyPr>
          <a:lstStyle/>
          <a:p>
            <a:pPr algn="r"/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</a:rPr>
              <a:t>Автор: </a:t>
            </a:r>
            <a:r>
              <a:rPr lang="ru-RU" b="1" i="1" dirty="0" err="1" smtClean="0">
                <a:solidFill>
                  <a:schemeClr val="bg2">
                    <a:lumMod val="25000"/>
                  </a:schemeClr>
                </a:solidFill>
              </a:rPr>
              <a:t>Шафигулина</a:t>
            </a:r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bg2">
                    <a:lumMod val="25000"/>
                  </a:schemeClr>
                </a:solidFill>
              </a:rPr>
              <a:t>Алсу</a:t>
            </a:r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bg2">
                    <a:lumMod val="25000"/>
                  </a:schemeClr>
                </a:solidFill>
              </a:rPr>
              <a:t>Равильевна</a:t>
            </a:r>
            <a:endParaRPr lang="ru-RU" b="1" i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r"/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</a:rPr>
              <a:t>Учитель музыки </a:t>
            </a:r>
            <a:r>
              <a:rPr lang="en-US" b="1" i="1" dirty="0" smtClean="0">
                <a:solidFill>
                  <a:schemeClr val="bg2">
                    <a:lumMod val="25000"/>
                  </a:schemeClr>
                </a:solidFill>
              </a:rPr>
              <a:t>I</a:t>
            </a:r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</a:rPr>
              <a:t> категории</a:t>
            </a:r>
          </a:p>
          <a:p>
            <a:pPr algn="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</a:rPr>
              <a:t>МБОУ «СОШ №7 ЗМР РТ»</a:t>
            </a:r>
          </a:p>
          <a:p>
            <a:pPr algn="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</a:rPr>
              <a:t>2020г  </a:t>
            </a:r>
            <a:endParaRPr lang="en-US" sz="2000" b="1" i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28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8322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Актуальность проекта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1628800"/>
            <a:ext cx="6196405" cy="4094269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 Воспитание патриотизма и гражданственности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основе возвышающихся чувств патриотизма к национальным святыням укрепляется любовь к родине, </a:t>
            </a:r>
            <a:r>
              <a:rPr lang="ru-RU" dirty="0" smtClean="0"/>
              <a:t>сохраняются </a:t>
            </a:r>
            <a:r>
              <a:rPr lang="ru-RU" dirty="0"/>
              <a:t>материальные и духовные ценности общества, развивается достоинство личности</a:t>
            </a:r>
            <a:r>
              <a:rPr lang="ru-RU" dirty="0" smtClean="0"/>
              <a:t>.</a:t>
            </a:r>
          </a:p>
          <a:p>
            <a:r>
              <a:rPr lang="ru-RU" dirty="0"/>
              <a:t>Проект «Наследники Великой Победы» имеет особую актуальность: в 2020 году наша страна отметила 75 </a:t>
            </a:r>
            <a:r>
              <a:rPr lang="ru-RU" dirty="0" err="1"/>
              <a:t>летие</a:t>
            </a:r>
            <a:r>
              <a:rPr lang="ru-RU" dirty="0"/>
              <a:t> – со Дня Победы в Великой Отечественной войне.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833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980728"/>
            <a:ext cx="6196405" cy="4742341"/>
          </a:xfrm>
        </p:spPr>
        <p:txBody>
          <a:bodyPr>
            <a:normAutofit/>
          </a:bodyPr>
          <a:lstStyle/>
          <a:p>
            <a:r>
              <a:rPr lang="ru-RU" dirty="0"/>
              <a:t>Празднование 75-летия Великой Победы позволило еще раз прикоснуться к истории </a:t>
            </a:r>
            <a:r>
              <a:rPr lang="ru-RU" dirty="0" err="1"/>
              <a:t>страны,к</a:t>
            </a:r>
            <a:r>
              <a:rPr lang="ru-RU" dirty="0"/>
              <a:t> истории нашего героического народа. Не случайно, указом Президента России </a:t>
            </a:r>
            <a:r>
              <a:rPr lang="ru-RU" dirty="0" err="1"/>
              <a:t>В.В.Путина</a:t>
            </a:r>
            <a:r>
              <a:rPr lang="ru-RU" dirty="0"/>
              <a:t> 2020 год в Российской Федерации объявлен Годом памяти и славы. Ведь обращение к духовному опыту предшествующих поколений – важнейший фактор формирования нравственности и патриотизма.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047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6965245" cy="1202485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Основание для разработки проекта: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28800"/>
            <a:ext cx="7632848" cy="4320480"/>
          </a:xfrm>
        </p:spPr>
        <p:txBody>
          <a:bodyPr>
            <a:noAutofit/>
          </a:bodyPr>
          <a:lstStyle/>
          <a:p>
            <a:r>
              <a:rPr lang="ru-RU" sz="1800" dirty="0"/>
              <a:t>Государственная политика в области патриотического воспитания:</a:t>
            </a:r>
          </a:p>
          <a:p>
            <a:r>
              <a:rPr lang="ru-RU" sz="1800" dirty="0"/>
              <a:t>Указ Президента РФ </a:t>
            </a:r>
            <a:r>
              <a:rPr lang="ru-RU" sz="1800" dirty="0" err="1"/>
              <a:t>В.В.Путина</a:t>
            </a:r>
            <a:r>
              <a:rPr lang="ru-RU" sz="1800" dirty="0"/>
              <a:t> «О проведении в Российской Федерации Года памяти и славы» от 08.07.2019г. № 327;</a:t>
            </a:r>
          </a:p>
          <a:p>
            <a:r>
              <a:rPr lang="ru-RU" sz="1800" dirty="0"/>
              <a:t>Национальная доктрина развития образования в Российской Федерации до 2025 года (постановление Правительства РФ от 04.10.2000г. № 751);</a:t>
            </a:r>
          </a:p>
          <a:p>
            <a:r>
              <a:rPr lang="ru-RU" sz="1800" dirty="0"/>
              <a:t>Концепция Федеральной целевой программы развития образования на 2016-2020 годы (распоряжение Правительства РФ от 29.12.2014г. № 2765-р);</a:t>
            </a:r>
          </a:p>
          <a:p>
            <a:r>
              <a:rPr lang="ru-RU" sz="1800" dirty="0"/>
              <a:t>Государственная программа «Патриотическое воспитание граждан РФ на 2016-2020 годы» (постановление Правительства РФ от 30.12.2015г. № 1493</a:t>
            </a:r>
            <a:r>
              <a:rPr lang="ru-RU" sz="1800" dirty="0" smtClean="0"/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209578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548681"/>
            <a:ext cx="6965245" cy="648072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Основная цель проекта</a:t>
            </a:r>
            <a:r>
              <a:rPr lang="ru-RU" sz="3600" dirty="0">
                <a:solidFill>
                  <a:srgbClr val="C00000"/>
                </a:solidFill>
              </a:rPr>
              <a:t>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96752"/>
            <a:ext cx="7632848" cy="5184576"/>
          </a:xfrm>
        </p:spPr>
        <p:txBody>
          <a:bodyPr>
            <a:normAutofit/>
          </a:bodyPr>
          <a:lstStyle/>
          <a:p>
            <a:r>
              <a:rPr lang="ru-RU" dirty="0"/>
              <a:t>: Формирование у обучающихся гражданственности, патриотизма, активной жизненной позиции в процессе обучения вокальному искусству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sz="3200" b="1" dirty="0">
                <a:solidFill>
                  <a:srgbClr val="C00000"/>
                </a:solidFill>
              </a:rPr>
              <a:t>Основные задачи проекта</a:t>
            </a:r>
            <a:r>
              <a:rPr lang="ru-RU" sz="3200" b="1" dirty="0" smtClean="0">
                <a:solidFill>
                  <a:srgbClr val="C00000"/>
                </a:solidFill>
              </a:rPr>
              <a:t>:</a:t>
            </a:r>
          </a:p>
          <a:p>
            <a:pPr marL="457200" indent="-457200">
              <a:buAutoNum type="arabicPeriod"/>
            </a:pPr>
            <a:r>
              <a:rPr lang="ru-RU" sz="2000" dirty="0" smtClean="0"/>
              <a:t>Активизация </a:t>
            </a:r>
            <a:r>
              <a:rPr lang="ru-RU" sz="2000" dirty="0"/>
              <a:t>интереса обучающихся к героической истории Отечества </a:t>
            </a:r>
            <a:endParaRPr lang="ru-RU" sz="2000" dirty="0" smtClean="0"/>
          </a:p>
          <a:p>
            <a:pPr marL="457200" indent="-457200">
              <a:buAutoNum type="arabicPeriod"/>
            </a:pPr>
            <a:r>
              <a:rPr lang="ru-RU" sz="2000" dirty="0"/>
              <a:t>Воспитание уважения к ветеранам и труженикам тыла, пожилым </a:t>
            </a:r>
            <a:r>
              <a:rPr lang="ru-RU" sz="2000" dirty="0" smtClean="0"/>
              <a:t>людям</a:t>
            </a:r>
          </a:p>
          <a:p>
            <a:pPr marL="457200" indent="-457200">
              <a:buAutoNum type="arabicPeriod"/>
            </a:pPr>
            <a:r>
              <a:rPr lang="ru-RU" sz="2000" dirty="0"/>
              <a:t>Формирование чувства гордости и уважения к героическому прошлому нашей </a:t>
            </a:r>
            <a:r>
              <a:rPr lang="ru-RU" sz="2000" dirty="0" smtClean="0"/>
              <a:t>страны</a:t>
            </a:r>
          </a:p>
          <a:p>
            <a:pPr marL="457200" indent="-457200">
              <a:buAutoNum type="arabicPeriod"/>
            </a:pPr>
            <a:r>
              <a:rPr lang="ru-RU" sz="2000" dirty="0"/>
              <a:t>Совершенствование ценностно-ориентированных качеств личности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405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C00000"/>
                </a:solidFill>
              </a:rPr>
              <a:t>Сроки и этапы реализации проекта: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628800"/>
            <a:ext cx="7560840" cy="4094269"/>
          </a:xfrm>
        </p:spPr>
        <p:txBody>
          <a:bodyPr/>
          <a:lstStyle/>
          <a:p>
            <a:r>
              <a:rPr lang="ru-RU" b="1" dirty="0"/>
              <a:t>Сроки реализации проекта</a:t>
            </a:r>
            <a:r>
              <a:rPr lang="ru-RU" dirty="0"/>
              <a:t>: долгосрочный.</a:t>
            </a:r>
          </a:p>
          <a:p>
            <a:r>
              <a:rPr lang="ru-RU" dirty="0"/>
              <a:t>I </a:t>
            </a:r>
            <a:r>
              <a:rPr lang="ru-RU" dirty="0" smtClean="0"/>
              <a:t>этап(подготовительный)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528003"/>
              </p:ext>
            </p:extLst>
          </p:nvPr>
        </p:nvGraphicFramePr>
        <p:xfrm>
          <a:off x="971600" y="2593721"/>
          <a:ext cx="7056784" cy="3369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56784"/>
              </a:tblGrid>
              <a:tr h="3355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1. Создание творческой группы.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2.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Введение обучающихся в тему проекта.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3.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Подбор репертуара по теме проекта.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4.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Подбор стихотворений о Родине, о России, героическом прошлом нашей страны в годы Великой Отечественной войны 1941-1945 годов для концертной программы.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5.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Проведение мероприятий по подготовке реализации проекта.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9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965245" cy="792089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II </a:t>
            </a:r>
            <a:r>
              <a:rPr lang="ru-RU" sz="3600" b="1" dirty="0" smtClean="0">
                <a:solidFill>
                  <a:srgbClr val="C00000"/>
                </a:solidFill>
              </a:rPr>
              <a:t>этап(основной</a:t>
            </a:r>
            <a:r>
              <a:rPr lang="ru-RU" sz="3600" b="1" dirty="0">
                <a:solidFill>
                  <a:srgbClr val="C00000"/>
                </a:solidFill>
              </a:rPr>
              <a:t>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3316204"/>
              </p:ext>
            </p:extLst>
          </p:nvPr>
        </p:nvGraphicFramePr>
        <p:xfrm>
          <a:off x="755576" y="1412776"/>
          <a:ext cx="7632848" cy="49900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32848"/>
              </a:tblGrid>
              <a:tr h="4271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Комплексная работа по практической реализации мероприятий проекта: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Изучение музыкального вокального репертуара по теме проекта: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1. Формирование у обучающихся специфических знаний, умений, навыков в процессе обучения вокальному искусству: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. Выучивание стихотворений о Родине, о России, и героическом прошлом нашей страны в годы Великой Отечественной войны.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3. Распространение информации о концерте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(афиша);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4.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Изготовление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пригласительных билетов на концерт;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5. Разработка и составление сценария концертного выступления;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6. Оформление сцены, подготовка технического оснащения,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костюмов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42" marR="4664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011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548681"/>
            <a:ext cx="6965245" cy="72008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III </a:t>
            </a:r>
            <a:r>
              <a:rPr lang="ru-RU" sz="3600" b="1" dirty="0" smtClean="0">
                <a:solidFill>
                  <a:srgbClr val="C00000"/>
                </a:solidFill>
              </a:rPr>
              <a:t>этап(итоговый</a:t>
            </a:r>
            <a:r>
              <a:rPr lang="ru-RU" sz="3600" b="1" dirty="0">
                <a:solidFill>
                  <a:srgbClr val="C00000"/>
                </a:solidFill>
              </a:rPr>
              <a:t>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0694648"/>
              </p:ext>
            </p:extLst>
          </p:nvPr>
        </p:nvGraphicFramePr>
        <p:xfrm>
          <a:off x="827584" y="1412777"/>
          <a:ext cx="7560840" cy="4587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60840"/>
              </a:tblGrid>
              <a:tr h="45365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</a:rPr>
                        <a:t>1. Проведение концертных программ ко Дню Победы в Великой Отечественной войне, участие в муниципальных, республиканских, всероссийских, международных фестивалях и конкурсах.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</a:rPr>
                        <a:t>2. Проведение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опроса зрителей.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</a:rPr>
                        <a:t>3. Самоанализ концертных выступлений обучающихся.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</a:rPr>
                        <a:t>4. Подведение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итогов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работы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</a:rPr>
                        <a:t>по гражданско-патриотическому воспитанию обучающихся.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38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099249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C00000"/>
                </a:solidFill>
              </a:rPr>
              <a:t>Ресурсное обеспечение проекта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556792"/>
            <a:ext cx="7704856" cy="4536504"/>
          </a:xfrm>
        </p:spPr>
        <p:txBody>
          <a:bodyPr/>
          <a:lstStyle/>
          <a:p>
            <a:r>
              <a:rPr lang="ru-RU" dirty="0"/>
              <a:t>Материально-техническое обеспечение:</a:t>
            </a:r>
          </a:p>
          <a:p>
            <a:r>
              <a:rPr lang="ru-RU" dirty="0"/>
              <a:t>актовый зал, музыкальный центр, колонки, микрофоны, музыкальный инструмент, фонограммы, концертные костюмы.</a:t>
            </a:r>
          </a:p>
          <a:p>
            <a:r>
              <a:rPr lang="ru-RU" dirty="0"/>
              <a:t>Кадровое </a:t>
            </a:r>
            <a:r>
              <a:rPr lang="ru-RU" dirty="0" smtClean="0"/>
              <a:t>обеспечение</a:t>
            </a:r>
          </a:p>
          <a:p>
            <a:r>
              <a:rPr lang="ru-RU" dirty="0"/>
              <a:t>Методическое обеспечение </a:t>
            </a:r>
            <a:r>
              <a:rPr lang="ru-RU" dirty="0" smtClean="0"/>
              <a:t>проекта: </a:t>
            </a:r>
            <a:r>
              <a:rPr lang="ru-RU" dirty="0"/>
              <a:t>Использование на учебных занятиях комплекса методик по обучению детей вокально-хоровой </a:t>
            </a:r>
            <a:r>
              <a:rPr lang="ru-RU" dirty="0" smtClean="0"/>
              <a:t>технике</a:t>
            </a:r>
          </a:p>
          <a:p>
            <a:r>
              <a:rPr lang="ru-RU" dirty="0"/>
              <a:t>Использование изданий </a:t>
            </a:r>
            <a:r>
              <a:rPr lang="ru-RU" dirty="0" smtClean="0"/>
              <a:t>литературы</a:t>
            </a:r>
          </a:p>
          <a:p>
            <a:r>
              <a:rPr lang="ru-RU" dirty="0"/>
              <a:t>Дидактический </a:t>
            </a:r>
            <a:r>
              <a:rPr lang="ru-RU" dirty="0" smtClean="0"/>
              <a:t>материал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868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6965245" cy="50405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В </a:t>
            </a:r>
            <a:r>
              <a:rPr lang="ru-RU" sz="4000" b="1" dirty="0">
                <a:solidFill>
                  <a:srgbClr val="C00000"/>
                </a:solidFill>
              </a:rPr>
              <a:t>результате реализации проекта ожидается: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00808"/>
            <a:ext cx="7488832" cy="4464496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активизация работы по гражданско-патриотическому воспитанию детей и подростков;</a:t>
            </a:r>
          </a:p>
          <a:p>
            <a:r>
              <a:rPr lang="ru-RU" dirty="0"/>
              <a:t>обеспечение досуговой занятости детей и подростков;</a:t>
            </a:r>
          </a:p>
          <a:p>
            <a:r>
              <a:rPr lang="ru-RU" dirty="0"/>
              <a:t>увеличение объема знаний об историческом периоде Великой Отечественной войны 1941-1945 годов и активизация интереса обучающихся к истории Отечества;</a:t>
            </a:r>
          </a:p>
          <a:p>
            <a:r>
              <a:rPr lang="ru-RU" dirty="0"/>
              <a:t>развитие вокально-хоровых навыков, развитие творческих </a:t>
            </a:r>
            <a:r>
              <a:rPr lang="ru-RU" dirty="0" smtClean="0"/>
              <a:t>способностей</a:t>
            </a:r>
          </a:p>
          <a:p>
            <a:r>
              <a:rPr lang="ru-RU" dirty="0"/>
              <a:t>знание и высокий уровень исполнения песен современных композиторов патриотической направленности и песен военных лет;</a:t>
            </a:r>
          </a:p>
          <a:p>
            <a:r>
              <a:rPr lang="ru-RU" dirty="0"/>
              <a:t>Продуктом проекта является праздничный концерт, посвященный 75-летию Великой Победы в Великой Отечественной войне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798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531298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>
                <a:solidFill>
                  <a:srgbClr val="C00000"/>
                </a:solidFill>
              </a:rPr>
              <a:t>Перспективы дальнейшего развития практико-ориентированного проекта: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119257"/>
            <a:ext cx="7560840" cy="36038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Дальнейшая образовательная, практическая деятельность и проведение воспитательных мероприятий, направленных на формирование у обучающихся гражданственности и патриотизма;</a:t>
            </a:r>
          </a:p>
          <a:p>
            <a:r>
              <a:rPr lang="ru-RU" dirty="0"/>
              <a:t>Результативное участие в фестивалях, конкурсах патриотической направленности, активное участие в концертной деятельности;</a:t>
            </a:r>
          </a:p>
          <a:p>
            <a:r>
              <a:rPr lang="ru-RU" dirty="0"/>
              <a:t>Популяризация песенного творчества о Родине, о </a:t>
            </a:r>
            <a:r>
              <a:rPr lang="ru-RU" dirty="0" smtClean="0"/>
              <a:t>России </a:t>
            </a:r>
            <a:r>
              <a:rPr lang="ru-RU" dirty="0"/>
              <a:t>и героическом прошлом нашей страны в годы Великой Отечественной войны.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304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11217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Заключение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1628800"/>
            <a:ext cx="6196405" cy="4094269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Занимаясь своим любимым делом, получая в </a:t>
            </a:r>
            <a:r>
              <a:rPr lang="ru-RU" dirty="0" smtClean="0"/>
              <a:t>школе знания</a:t>
            </a:r>
            <a:r>
              <a:rPr lang="ru-RU" dirty="0"/>
              <a:t>, дети делятся этими знаниями</a:t>
            </a:r>
            <a:r>
              <a:rPr lang="ru-RU" dirty="0" smtClean="0"/>
              <a:t>, </a:t>
            </a:r>
            <a:r>
              <a:rPr lang="ru-RU" dirty="0"/>
              <a:t>искусством исполнения песен. Когда они поют - у них зажигаются глаза, они преображаются, и их любовь к </a:t>
            </a:r>
            <a:r>
              <a:rPr lang="ru-RU" dirty="0" smtClean="0"/>
              <a:t>России и ее </a:t>
            </a:r>
            <a:r>
              <a:rPr lang="ru-RU" dirty="0"/>
              <a:t>истории через музыку, поэзию </a:t>
            </a:r>
            <a:r>
              <a:rPr lang="ru-RU" dirty="0" smtClean="0"/>
              <a:t>передается </a:t>
            </a:r>
            <a:r>
              <a:rPr lang="ru-RU" dirty="0"/>
              <a:t>многочисленным зрителям и слушателям.</a:t>
            </a:r>
          </a:p>
          <a:p>
            <a:r>
              <a:rPr lang="ru-RU" dirty="0" smtClean="0"/>
              <a:t>Поэтому </a:t>
            </a:r>
            <a:r>
              <a:rPr lang="ru-RU" dirty="0"/>
              <a:t>проект направлен на широкую аудиторию </a:t>
            </a:r>
            <a:r>
              <a:rPr lang="ru-RU" dirty="0" smtClean="0"/>
              <a:t>слушателей: </a:t>
            </a:r>
            <a:r>
              <a:rPr lang="ru-RU" dirty="0"/>
              <a:t>детей, </a:t>
            </a:r>
            <a:r>
              <a:rPr lang="ru-RU" dirty="0" smtClean="0"/>
              <a:t>молодежи</a:t>
            </a:r>
            <a:r>
              <a:rPr lang="ru-RU" dirty="0"/>
              <a:t>, </a:t>
            </a:r>
            <a:r>
              <a:rPr lang="ru-RU" dirty="0" smtClean="0"/>
              <a:t> </a:t>
            </a:r>
            <a:r>
              <a:rPr lang="ru-RU" dirty="0"/>
              <a:t>взрослых и пожилых </a:t>
            </a:r>
            <a:r>
              <a:rPr lang="ru-RU" dirty="0" smtClean="0"/>
              <a:t>людей-формирование </a:t>
            </a:r>
            <a:r>
              <a:rPr lang="ru-RU" dirty="0"/>
              <a:t>у молодого поколения патриотических чувств и качеств, которые впоследствии станут основой нравственного поведения.</a:t>
            </a:r>
          </a:p>
          <a:p>
            <a:r>
              <a:rPr lang="ru-RU" dirty="0"/>
              <a:t>Проект </a:t>
            </a:r>
            <a:r>
              <a:rPr lang="ru-RU" dirty="0" smtClean="0"/>
              <a:t>«С благодарностью Великой Победе» </a:t>
            </a:r>
            <a:r>
              <a:rPr lang="ru-RU" dirty="0"/>
              <a:t>имеет практическую направленность и планируется к применению на практике в </a:t>
            </a:r>
            <a:r>
              <a:rPr lang="ru-RU" dirty="0" smtClean="0"/>
              <a:t>МБОУ «СОШ №7 ЗМР РТ»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220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   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10" y="404664"/>
            <a:ext cx="8625890" cy="566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845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768"/>
            <a:ext cx="2880320" cy="346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55976" y="3244334"/>
            <a:ext cx="36724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rgbClr val="C00000"/>
                </a:solidFill>
              </a:rPr>
              <a:t>Владимир Харитонов (1920—1981)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80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Давид Фёдорович </a:t>
            </a:r>
            <a:r>
              <a:rPr lang="ru-RU" b="1" dirty="0" err="1" smtClean="0">
                <a:solidFill>
                  <a:srgbClr val="C00000"/>
                </a:solidFill>
              </a:rPr>
              <a:t>Тухманов</a:t>
            </a:r>
            <a:r>
              <a:rPr lang="ru-RU" b="1" dirty="0" smtClean="0">
                <a:solidFill>
                  <a:srgbClr val="C00000"/>
                </a:solidFill>
              </a:rPr>
              <a:t> 1940 г.р.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92895"/>
            <a:ext cx="5328592" cy="3391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30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276873"/>
            <a:ext cx="6196405" cy="23042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b="1" i="1" dirty="0" smtClean="0">
                <a:solidFill>
                  <a:srgbClr val="C00000"/>
                </a:solidFill>
              </a:rPr>
              <a:t>Благодарю за внимание</a:t>
            </a:r>
            <a:endParaRPr lang="ru-RU" sz="7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16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101</TotalTime>
  <Words>749</Words>
  <Application>Microsoft Office PowerPoint</Application>
  <PresentationFormat>Экран (4:3)</PresentationFormat>
  <Paragraphs>72</Paragraphs>
  <Slides>16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Кнопка</vt:lpstr>
      <vt:lpstr>«С благодарностью Великой Победе»</vt:lpstr>
      <vt:lpstr>Актуальность проекта</vt:lpstr>
      <vt:lpstr>Презентация PowerPoint</vt:lpstr>
      <vt:lpstr>Основание для разработки проекта: </vt:lpstr>
      <vt:lpstr>Основная цель проекта: </vt:lpstr>
      <vt:lpstr>Сроки и этапы реализации проекта: </vt:lpstr>
      <vt:lpstr>II этап(основной)</vt:lpstr>
      <vt:lpstr>III этап(итоговый)</vt:lpstr>
      <vt:lpstr>Ресурсное обеспечение проекта </vt:lpstr>
      <vt:lpstr>В результате реализации проекта ожидается: </vt:lpstr>
      <vt:lpstr>Перспективы дальнейшего развития практико-ориентированного проекта: </vt:lpstr>
      <vt:lpstr>Заключение</vt:lpstr>
      <vt:lpstr>Презентация PowerPoint</vt:lpstr>
      <vt:lpstr>Презентация PowerPoint</vt:lpstr>
      <vt:lpstr>Давид Фёдорович Тухманов 1940 г.р.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«Наследники Великой Победы»</dc:title>
  <dc:creator>admin</dc:creator>
  <cp:lastModifiedBy>admin</cp:lastModifiedBy>
  <cp:revision>20</cp:revision>
  <dcterms:created xsi:type="dcterms:W3CDTF">2020-11-01T21:24:01Z</dcterms:created>
  <dcterms:modified xsi:type="dcterms:W3CDTF">2021-01-24T23:00:31Z</dcterms:modified>
</cp:coreProperties>
</file>