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33"/>
  </p:notesMasterIdLst>
  <p:sldIdLst>
    <p:sldId id="297" r:id="rId2"/>
    <p:sldId id="318" r:id="rId3"/>
    <p:sldId id="273" r:id="rId4"/>
    <p:sldId id="262" r:id="rId5"/>
    <p:sldId id="259" r:id="rId6"/>
    <p:sldId id="298" r:id="rId7"/>
    <p:sldId id="261" r:id="rId8"/>
    <p:sldId id="260" r:id="rId9"/>
    <p:sldId id="257" r:id="rId10"/>
    <p:sldId id="258" r:id="rId11"/>
    <p:sldId id="308" r:id="rId12"/>
    <p:sldId id="299" r:id="rId13"/>
    <p:sldId id="300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9" r:id="rId22"/>
    <p:sldId id="310" r:id="rId23"/>
    <p:sldId id="311" r:id="rId24"/>
    <p:sldId id="312" r:id="rId25"/>
    <p:sldId id="319" r:id="rId26"/>
    <p:sldId id="320" r:id="rId27"/>
    <p:sldId id="316" r:id="rId28"/>
    <p:sldId id="313" r:id="rId29"/>
    <p:sldId id="314" r:id="rId30"/>
    <p:sldId id="315" r:id="rId31"/>
    <p:sldId id="317" r:id="rId3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6600FF"/>
    <a:srgbClr val="FF99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508" autoAdjust="0"/>
    <p:restoredTop sz="94265" autoAdjust="0"/>
  </p:normalViewPr>
  <p:slideViewPr>
    <p:cSldViewPr>
      <p:cViewPr>
        <p:scale>
          <a:sx n="50" d="100"/>
          <a:sy n="50" d="100"/>
        </p:scale>
        <p:origin x="-1722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93C05A-B731-41A4-B086-177F9BDD4D1D}" type="datetimeFigureOut">
              <a:rPr lang="ru-RU" smtClean="0"/>
              <a:pPr/>
              <a:t>29.11.2020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9F0AA6-6412-43AB-91B0-652148AA7A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90330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F0AA6-6412-43AB-91B0-652148AA7A5D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F18FA8-4675-4150-A066-6DAF4EF77F6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50C628-44BE-4A86-B93E-C45AC3447B4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852F2D-3D60-453A-852F-F87A87838D9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193F12-3563-4FB8-9A9A-CF8F8541F32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2B795E-EFB4-4F2C-B1F1-22A5E56466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D93082-CBA0-48EB-96FA-C9C64F1735D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08F09B-3A23-40F2-9B0C-51A490D9FBC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0BA5D3-CF56-4830-975A-F6F45B156E0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40158F-CCD4-40CB-8552-D6EFE3D87D3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4A0717-D7A6-4865-95AF-848E837EC75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A31B7C-12FA-486A-8A87-7B043D22B53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50BE1D6-8D55-4549-A9A8-8E59529CCC0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>
          <a:xfrm>
            <a:off x="971600" y="260648"/>
            <a:ext cx="7236296" cy="5616624"/>
          </a:xfrm>
        </p:spPr>
        <p:txBody>
          <a:bodyPr>
            <a:normAutofit fontScale="90000"/>
          </a:bodyPr>
          <a:lstStyle/>
          <a:p>
            <a:r>
              <a:rPr lang="ru-RU" sz="8000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sz="80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8000" dirty="0" smtClean="0">
                <a:solidFill>
                  <a:srgbClr val="FF0000"/>
                </a:solidFill>
                <a:latin typeface="Monotype Corsiva" pitchFamily="66" charset="0"/>
              </a:rPr>
              <a:t/>
            </a:r>
            <a:br>
              <a:rPr lang="ru-RU" sz="80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</a:t>
            </a:r>
            <a:b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«Наголенский детский сад «Берёзка</a:t>
            </a: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6000" dirty="0" smtClean="0">
                <a:solidFill>
                  <a:srgbClr val="FF0000"/>
                </a:solidFill>
                <a:latin typeface="Monotype Corsiva" pitchFamily="66" charset="0"/>
              </a:rPr>
              <a:t>Презентация </a:t>
            </a:r>
            <a:br>
              <a:rPr lang="ru-RU" sz="60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6000" dirty="0" smtClean="0">
                <a:solidFill>
                  <a:srgbClr val="FF0000"/>
                </a:solidFill>
                <a:latin typeface="Monotype Corsiva" pitchFamily="66" charset="0"/>
              </a:rPr>
              <a:t>«Край родной, навек</a:t>
            </a:r>
            <a:br>
              <a:rPr lang="ru-RU" sz="6000" dirty="0" smtClean="0">
                <a:solidFill>
                  <a:srgbClr val="FF0000"/>
                </a:solidFill>
                <a:latin typeface="Monotype Corsiva" pitchFamily="66" charset="0"/>
              </a:rPr>
            </a:br>
            <a:r>
              <a:rPr lang="ru-RU" sz="6000" dirty="0" smtClean="0">
                <a:solidFill>
                  <a:srgbClr val="FF0000"/>
                </a:solidFill>
                <a:latin typeface="Monotype Corsiva" pitchFamily="66" charset="0"/>
              </a:rPr>
              <a:t>любимый»</a:t>
            </a:r>
            <a:r>
              <a:rPr lang="ru-RU" sz="7200" dirty="0" smtClean="0">
                <a:solidFill>
                  <a:srgbClr val="FF0000"/>
                </a:solidFill>
              </a:rPr>
              <a:t/>
            </a:r>
            <a:br>
              <a:rPr lang="ru-RU" sz="7200" dirty="0" smtClean="0">
                <a:solidFill>
                  <a:srgbClr val="FF0000"/>
                </a:solidFill>
              </a:rPr>
            </a:b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Подготовила </a:t>
            </a:r>
            <a:b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воспитатель Евсюкова Е.А.</a:t>
            </a:r>
            <a:r>
              <a:rPr lang="ru-RU" sz="7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7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7200" dirty="0" smtClean="0">
                <a:solidFill>
                  <a:srgbClr val="FF0000"/>
                </a:solidFill>
              </a:rPr>
              <a:t/>
            </a:r>
            <a:br>
              <a:rPr lang="ru-RU" sz="7200" dirty="0" smtClean="0">
                <a:solidFill>
                  <a:srgbClr val="FF0000"/>
                </a:solidFill>
              </a:rPr>
            </a:br>
            <a:r>
              <a:rPr lang="ru-RU" sz="8000" dirty="0" smtClean="0">
                <a:solidFill>
                  <a:srgbClr val="FF0000"/>
                </a:solidFill>
                <a:latin typeface="Monotype Corsiva" pitchFamily="66" charset="0"/>
              </a:rPr>
              <a:t> </a:t>
            </a:r>
          </a:p>
        </p:txBody>
      </p:sp>
    </p:spTree>
  </p:cSld>
  <p:clrMapOvr>
    <a:masterClrMapping/>
  </p:clrMapOvr>
  <p:transition advTm="10078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600" dirty="0" smtClean="0">
                <a:solidFill>
                  <a:srgbClr val="FF0000"/>
                </a:solidFill>
                <a:latin typeface="Monotype Corsiva" pitchFamily="66" charset="0"/>
              </a:rPr>
              <a:t>Россия  - наша Родина. </a:t>
            </a:r>
            <a:endParaRPr lang="ru-RU" sz="6600" dirty="0"/>
          </a:p>
        </p:txBody>
      </p:sp>
      <p:pic>
        <p:nvPicPr>
          <p:cNvPr id="3" name="Picture 5" descr="other_0029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556792"/>
            <a:ext cx="7128792" cy="45365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photo11997325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980728"/>
            <a:ext cx="4106863" cy="51125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4643438" y="1557339"/>
            <a:ext cx="421005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2"/>
                </a:solidFill>
              </a:rPr>
              <a:t>Если долго-долго-долго</a:t>
            </a:r>
          </a:p>
          <a:p>
            <a:r>
              <a:rPr lang="ru-RU" dirty="0">
                <a:solidFill>
                  <a:schemeClr val="accent2"/>
                </a:solidFill>
              </a:rPr>
              <a:t>В самолёте нам лететь.</a:t>
            </a:r>
          </a:p>
          <a:p>
            <a:r>
              <a:rPr lang="ru-RU" dirty="0">
                <a:solidFill>
                  <a:schemeClr val="accent2"/>
                </a:solidFill>
              </a:rPr>
              <a:t>Если долго-долго-долго</a:t>
            </a:r>
          </a:p>
          <a:p>
            <a:r>
              <a:rPr lang="ru-RU" dirty="0">
                <a:solidFill>
                  <a:schemeClr val="accent2"/>
                </a:solidFill>
              </a:rPr>
              <a:t>На Россию нам смотреть,</a:t>
            </a:r>
          </a:p>
          <a:p>
            <a:r>
              <a:rPr lang="ru-RU" dirty="0">
                <a:solidFill>
                  <a:schemeClr val="accent2"/>
                </a:solidFill>
              </a:rPr>
              <a:t>То увидим  мы тогда</a:t>
            </a:r>
          </a:p>
          <a:p>
            <a:r>
              <a:rPr lang="ru-RU" dirty="0">
                <a:solidFill>
                  <a:schemeClr val="accent2"/>
                </a:solidFill>
              </a:rPr>
              <a:t>И леса, и города,</a:t>
            </a:r>
          </a:p>
          <a:p>
            <a:r>
              <a:rPr lang="ru-RU" dirty="0">
                <a:solidFill>
                  <a:schemeClr val="accent2"/>
                </a:solidFill>
              </a:rPr>
              <a:t>Океанские просторы,</a:t>
            </a:r>
          </a:p>
          <a:p>
            <a:r>
              <a:rPr lang="ru-RU" dirty="0">
                <a:solidFill>
                  <a:schemeClr val="accent2"/>
                </a:solidFill>
              </a:rPr>
              <a:t>Ленты рек, озёра, горы…</a:t>
            </a:r>
          </a:p>
          <a:p>
            <a:r>
              <a:rPr lang="ru-RU" dirty="0">
                <a:solidFill>
                  <a:schemeClr val="accent2"/>
                </a:solidFill>
              </a:rPr>
              <a:t>Мы увидим даль без края,</a:t>
            </a:r>
          </a:p>
          <a:p>
            <a:r>
              <a:rPr lang="ru-RU" dirty="0">
                <a:solidFill>
                  <a:schemeClr val="accent2"/>
                </a:solidFill>
              </a:rPr>
              <a:t>Тундру, где звенит весна,</a:t>
            </a:r>
          </a:p>
          <a:p>
            <a:r>
              <a:rPr lang="ru-RU" dirty="0">
                <a:solidFill>
                  <a:schemeClr val="accent2"/>
                </a:solidFill>
              </a:rPr>
              <a:t>И поймёшь тогда, какая</a:t>
            </a:r>
          </a:p>
          <a:p>
            <a:r>
              <a:rPr lang="ru-RU" dirty="0">
                <a:solidFill>
                  <a:schemeClr val="accent2"/>
                </a:solidFill>
              </a:rPr>
              <a:t>Наша родина большая,</a:t>
            </a:r>
          </a:p>
          <a:p>
            <a:r>
              <a:rPr lang="ru-RU" dirty="0">
                <a:solidFill>
                  <a:schemeClr val="accent2"/>
                </a:solidFill>
              </a:rPr>
              <a:t>Необъятная страна.</a:t>
            </a:r>
          </a:p>
        </p:txBody>
      </p:sp>
      <p:pic>
        <p:nvPicPr>
          <p:cNvPr id="23556" name="Picture 7" descr="prir736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1725" y="333375"/>
            <a:ext cx="12382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9141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250825" y="333375"/>
            <a:ext cx="1673225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FF0000"/>
                </a:solidFill>
              </a:rPr>
              <a:t>Москва</a:t>
            </a:r>
          </a:p>
        </p:txBody>
      </p:sp>
      <p:sp>
        <p:nvSpPr>
          <p:cNvPr id="14339" name="Text Box 5"/>
          <p:cNvSpPr txBox="1">
            <a:spLocks noChangeArrowheads="1"/>
          </p:cNvSpPr>
          <p:nvPr/>
        </p:nvSpPr>
        <p:spPr bwMode="auto">
          <a:xfrm>
            <a:off x="684213" y="5084763"/>
            <a:ext cx="511175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chemeClr val="accent2"/>
                </a:solidFill>
              </a:rPr>
              <a:t>Москва – это Красная площадь.</a:t>
            </a:r>
          </a:p>
          <a:p>
            <a:r>
              <a:rPr lang="ru-RU">
                <a:solidFill>
                  <a:schemeClr val="accent2"/>
                </a:solidFill>
              </a:rPr>
              <a:t>Москва – это башни Кремля.</a:t>
            </a:r>
          </a:p>
          <a:p>
            <a:r>
              <a:rPr lang="ru-RU">
                <a:solidFill>
                  <a:schemeClr val="accent2"/>
                </a:solidFill>
              </a:rPr>
              <a:t>Москва – это сердце России,</a:t>
            </a:r>
          </a:p>
          <a:p>
            <a:r>
              <a:rPr lang="ru-RU">
                <a:solidFill>
                  <a:schemeClr val="accent2"/>
                </a:solidFill>
              </a:rPr>
              <a:t>Которое любит тебя.</a:t>
            </a:r>
          </a:p>
          <a:p>
            <a:endParaRPr lang="ru-RU">
              <a:solidFill>
                <a:schemeClr val="accent2"/>
              </a:solidFill>
            </a:endParaRPr>
          </a:p>
        </p:txBody>
      </p:sp>
      <p:pic>
        <p:nvPicPr>
          <p:cNvPr id="14340" name="Picture 6" descr="moscow_0004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404664"/>
            <a:ext cx="6048672" cy="46785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341" name="Picture 7" descr="герб Москвы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052513"/>
            <a:ext cx="1665288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547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/>
          <p:cNvSpPr txBox="1">
            <a:spLocks noChangeArrowheads="1"/>
          </p:cNvSpPr>
          <p:nvPr/>
        </p:nvSpPr>
        <p:spPr bwMode="auto">
          <a:xfrm>
            <a:off x="179388" y="5661025"/>
            <a:ext cx="896461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chemeClr val="accent2"/>
                </a:solidFill>
              </a:rPr>
              <a:t>Что мы Родиной зовём?          И под небом синим-синим</a:t>
            </a:r>
          </a:p>
          <a:p>
            <a:r>
              <a:rPr lang="ru-RU">
                <a:solidFill>
                  <a:schemeClr val="accent2"/>
                </a:solidFill>
              </a:rPr>
              <a:t>Всё, что в сердце бережём,     Флаг России над Кремлём.</a:t>
            </a:r>
          </a:p>
          <a:p>
            <a:endParaRPr lang="ru-RU">
              <a:solidFill>
                <a:schemeClr val="accent2"/>
              </a:solidFill>
            </a:endParaRPr>
          </a:p>
        </p:txBody>
      </p:sp>
      <p:pic>
        <p:nvPicPr>
          <p:cNvPr id="7171" name="Picture 5" descr="moscow_0016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79" y="764704"/>
            <a:ext cx="6193433" cy="47645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Tm="1025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4572000" y="2924944"/>
            <a:ext cx="4106863" cy="2205037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buFont typeface="Arial" pitchFamily="34" charset="0"/>
              <a:buChar char="•"/>
              <a:defRPr/>
            </a:pPr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ГЕРБ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ФЛАГ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ru-RU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ГИМН</a:t>
            </a:r>
            <a:endParaRPr lang="ru-RU" sz="5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4" name="Заголовок 1"/>
          <p:cNvSpPr>
            <a:spLocks noGrp="1"/>
          </p:cNvSpPr>
          <p:nvPr>
            <p:ph type="title" idx="4294967295"/>
          </p:nvPr>
        </p:nvSpPr>
        <p:spPr>
          <a:xfrm>
            <a:off x="611560" y="980728"/>
            <a:ext cx="4086225" cy="2444725"/>
          </a:xfrm>
        </p:spPr>
        <p:txBody>
          <a:bodyPr>
            <a:normAutofit/>
          </a:bodyPr>
          <a:lstStyle/>
          <a:p>
            <a:pPr eaLnBrk="1" hangingPunct="1"/>
            <a:r>
              <a:rPr lang="ru-RU" sz="4000" dirty="0" smtClean="0">
                <a:solidFill>
                  <a:srgbClr val="FF0000"/>
                </a:solidFill>
                <a:latin typeface="Monotype Corsiva" pitchFamily="66" charset="0"/>
              </a:rPr>
              <a:t>Государственными символами страны являются:</a:t>
            </a:r>
          </a:p>
        </p:txBody>
      </p:sp>
    </p:spTree>
  </p:cSld>
  <p:clrMapOvr>
    <a:masterClrMapping/>
  </p:clrMapOvr>
  <p:transition advTm="8422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323850" y="5013325"/>
            <a:ext cx="36020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chemeClr val="accent2"/>
                </a:solidFill>
              </a:rPr>
              <a:t>Белый цвет – берёзка.</a:t>
            </a:r>
          </a:p>
          <a:p>
            <a:r>
              <a:rPr lang="ru-RU">
                <a:solidFill>
                  <a:schemeClr val="accent2"/>
                </a:solidFill>
              </a:rPr>
              <a:t>Синий - неба цвет.</a:t>
            </a:r>
          </a:p>
          <a:p>
            <a:r>
              <a:rPr lang="ru-RU">
                <a:solidFill>
                  <a:schemeClr val="accent2"/>
                </a:solidFill>
              </a:rPr>
              <a:t>Красная полоска-</a:t>
            </a:r>
          </a:p>
          <a:p>
            <a:r>
              <a:rPr lang="ru-RU">
                <a:solidFill>
                  <a:schemeClr val="accent2"/>
                </a:solidFill>
              </a:rPr>
              <a:t>Солнечный рассвет.</a:t>
            </a:r>
          </a:p>
        </p:txBody>
      </p:sp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179388" y="115888"/>
            <a:ext cx="30003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FF0000"/>
                </a:solidFill>
              </a:rPr>
              <a:t>Флаг   России</a:t>
            </a:r>
          </a:p>
        </p:txBody>
      </p:sp>
      <p:pic>
        <p:nvPicPr>
          <p:cNvPr id="10244" name="Picture 6" descr="флаг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6238" y="765175"/>
            <a:ext cx="5761037" cy="384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718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611188" y="333375"/>
            <a:ext cx="28495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FF0000"/>
                </a:solidFill>
              </a:rPr>
              <a:t>Герб  России</a:t>
            </a:r>
          </a:p>
        </p:txBody>
      </p:sp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179388" y="4365625"/>
            <a:ext cx="5076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chemeClr val="accent2"/>
                </a:solidFill>
              </a:rPr>
              <a:t>У России величавой</a:t>
            </a:r>
          </a:p>
          <a:p>
            <a:r>
              <a:rPr lang="ru-RU">
                <a:solidFill>
                  <a:schemeClr val="accent2"/>
                </a:solidFill>
              </a:rPr>
              <a:t>На гербе орёл двуглавый,</a:t>
            </a:r>
          </a:p>
          <a:p>
            <a:r>
              <a:rPr lang="ru-RU">
                <a:solidFill>
                  <a:schemeClr val="accent2"/>
                </a:solidFill>
              </a:rPr>
              <a:t>Чтоб на запад на восток</a:t>
            </a:r>
          </a:p>
          <a:p>
            <a:r>
              <a:rPr lang="ru-RU">
                <a:solidFill>
                  <a:schemeClr val="accent2"/>
                </a:solidFill>
              </a:rPr>
              <a:t>Он смотреть бы сразу мог.</a:t>
            </a:r>
          </a:p>
          <a:p>
            <a:r>
              <a:rPr lang="ru-RU">
                <a:solidFill>
                  <a:schemeClr val="accent2"/>
                </a:solidFill>
              </a:rPr>
              <a:t>Сильный, мудрый он и гордый.</a:t>
            </a:r>
          </a:p>
          <a:p>
            <a:r>
              <a:rPr lang="ru-RU">
                <a:solidFill>
                  <a:schemeClr val="accent2"/>
                </a:solidFill>
              </a:rPr>
              <a:t>Он – России дух свободный.</a:t>
            </a:r>
          </a:p>
        </p:txBody>
      </p:sp>
      <p:pic>
        <p:nvPicPr>
          <p:cNvPr id="9220" name="Picture 6" descr="russ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15888"/>
            <a:ext cx="4408488" cy="475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31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5"/>
          <p:cNvSpPr txBox="1">
            <a:spLocks noChangeArrowheads="1"/>
          </p:cNvSpPr>
          <p:nvPr/>
        </p:nvSpPr>
        <p:spPr bwMode="auto">
          <a:xfrm>
            <a:off x="0" y="5670550"/>
            <a:ext cx="8964612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chemeClr val="accent2"/>
                </a:solidFill>
              </a:rPr>
              <a:t>Что мы Родиной зовём?         И берёзки, вдоль которых</a:t>
            </a:r>
          </a:p>
          <a:p>
            <a:r>
              <a:rPr lang="ru-RU">
                <a:solidFill>
                  <a:schemeClr val="accent2"/>
                </a:solidFill>
              </a:rPr>
              <a:t>Дом, где мы с тобой живём,   Рядом с мамой мы идём.</a:t>
            </a:r>
          </a:p>
          <a:p>
            <a:r>
              <a:rPr lang="ru-RU">
                <a:solidFill>
                  <a:schemeClr val="accent2"/>
                </a:solidFill>
              </a:rPr>
              <a:t>                                             </a:t>
            </a:r>
          </a:p>
        </p:txBody>
      </p:sp>
      <p:pic>
        <p:nvPicPr>
          <p:cNvPr id="4" name="Рисунок 3" descr="2017-05-13 22.13.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764704"/>
            <a:ext cx="6336704" cy="4608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Tm="10703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/>
          <p:cNvSpPr txBox="1">
            <a:spLocks noChangeArrowheads="1"/>
          </p:cNvSpPr>
          <p:nvPr/>
        </p:nvSpPr>
        <p:spPr bwMode="auto">
          <a:xfrm>
            <a:off x="179388" y="4797425"/>
            <a:ext cx="8964612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solidFill>
                <a:schemeClr val="accent2"/>
              </a:solidFill>
            </a:endParaRPr>
          </a:p>
          <a:p>
            <a:endParaRPr lang="ru-RU">
              <a:solidFill>
                <a:schemeClr val="accent2"/>
              </a:solidFill>
            </a:endParaRPr>
          </a:p>
          <a:p>
            <a:r>
              <a:rPr lang="ru-RU">
                <a:solidFill>
                  <a:schemeClr val="accent2"/>
                </a:solidFill>
              </a:rPr>
              <a:t>Что мы Родиной зовём?       Наши праздники и песни,</a:t>
            </a:r>
          </a:p>
          <a:p>
            <a:r>
              <a:rPr lang="ru-RU">
                <a:solidFill>
                  <a:schemeClr val="accent2"/>
                </a:solidFill>
              </a:rPr>
              <a:t>Поле с тонким колоском,      Тёплый вечер за окном.</a:t>
            </a:r>
          </a:p>
          <a:p>
            <a:endParaRPr lang="ru-RU">
              <a:solidFill>
                <a:schemeClr val="accent2"/>
              </a:solidFill>
            </a:endParaRPr>
          </a:p>
          <a:p>
            <a:endParaRPr lang="ru-RU"/>
          </a:p>
        </p:txBody>
      </p:sp>
      <p:pic>
        <p:nvPicPr>
          <p:cNvPr id="6147" name="Picture 6" descr="DSCN327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764704"/>
            <a:ext cx="7128594" cy="45036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advTm="9813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836712"/>
            <a:ext cx="7128792" cy="52565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dissolve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7-06-08 22.18.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980728"/>
            <a:ext cx="6840760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7-05-09 22.45.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964570"/>
            <a:ext cx="6768752" cy="49288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7-04-08 13.18.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764704"/>
            <a:ext cx="6840760" cy="51845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7-07-09 21.24.44.jpg"/>
          <p:cNvPicPr>
            <a:picLocks noChangeAspect="1"/>
          </p:cNvPicPr>
          <p:nvPr/>
        </p:nvPicPr>
        <p:blipFill>
          <a:blip r:embed="rId2" cstate="print"/>
          <a:srcRect b="8451"/>
          <a:stretch>
            <a:fillRect/>
          </a:stretch>
        </p:blipFill>
        <p:spPr>
          <a:xfrm>
            <a:off x="1115616" y="692696"/>
            <a:ext cx="6912768" cy="4680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Photo00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980728"/>
            <a:ext cx="7200800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70917_1646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1340768"/>
            <a:ext cx="5904656" cy="45879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660232" y="1556792"/>
            <a:ext cx="1944216" cy="4248472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Здесь у земли виски от мела белые</a:t>
            </a:r>
            <a:r>
              <a:rPr lang="ru-RU" sz="4000" b="1" dirty="0" smtClean="0"/>
              <a:t/>
            </a:r>
            <a:br>
              <a:rPr lang="ru-RU" sz="4000" b="1" dirty="0" smtClean="0"/>
            </a:br>
            <a:endParaRPr lang="ru-RU" sz="4000" b="1" dirty="0"/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70703_2046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268760"/>
            <a:ext cx="7128792" cy="47319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70917_1702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015716" y="-135396"/>
            <a:ext cx="5040560" cy="69847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1" y="1124744"/>
            <a:ext cx="6048671" cy="50407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588224" y="1052736"/>
            <a:ext cx="2304256" cy="5112568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solidFill>
                  <a:srgbClr val="FF0000"/>
                </a:solidFill>
              </a:rPr>
              <a:t>А под горой село моё Нагольное</a:t>
            </a:r>
            <a:br>
              <a:rPr lang="ru-RU" sz="2700" b="1" dirty="0" smtClean="0">
                <a:solidFill>
                  <a:srgbClr val="FF0000"/>
                </a:solidFill>
              </a:rPr>
            </a:br>
            <a:r>
              <a:rPr lang="ru-RU" sz="2700" b="1" dirty="0" smtClean="0">
                <a:solidFill>
                  <a:srgbClr val="FF0000"/>
                </a:solidFill>
              </a:rPr>
              <a:t>Заснуло у реки </a:t>
            </a:r>
            <a:r>
              <a:rPr lang="ru-RU" sz="2700" b="1" dirty="0" err="1" smtClean="0">
                <a:solidFill>
                  <a:srgbClr val="FF0000"/>
                </a:solidFill>
              </a:rPr>
              <a:t>Сармы</a:t>
            </a:r>
            <a:r>
              <a:rPr lang="ru-RU" sz="2700" b="1" dirty="0" smtClean="0">
                <a:solidFill>
                  <a:srgbClr val="FF0000"/>
                </a:solidFill>
              </a:rPr>
              <a:t> довольное</a:t>
            </a:r>
            <a:br>
              <a:rPr lang="ru-RU" sz="2700" b="1" dirty="0" smtClean="0">
                <a:solidFill>
                  <a:srgbClr val="FF0000"/>
                </a:solidFill>
              </a:rPr>
            </a:br>
            <a:r>
              <a:rPr lang="ru-RU" sz="2700" b="1" dirty="0" smtClean="0">
                <a:solidFill>
                  <a:srgbClr val="FF0000"/>
                </a:solidFill>
              </a:rPr>
              <a:t>Родное и такое хлебосольное</a:t>
            </a:r>
            <a:br>
              <a:rPr lang="ru-RU" sz="2700" b="1" dirty="0" smtClean="0">
                <a:solidFill>
                  <a:srgbClr val="FF0000"/>
                </a:solidFill>
              </a:rPr>
            </a:br>
            <a:r>
              <a:rPr lang="ru-RU" sz="2700" b="1" dirty="0" smtClean="0">
                <a:solidFill>
                  <a:srgbClr val="FF0000"/>
                </a:solidFill>
              </a:rPr>
              <a:t>Нагольное,</a:t>
            </a:r>
            <a:r>
              <a:rPr lang="ru-RU" sz="3100" b="1" dirty="0" smtClean="0">
                <a:solidFill>
                  <a:srgbClr val="FF0000"/>
                </a:solidFill>
              </a:rPr>
              <a:t> </a:t>
            </a:r>
            <a:r>
              <a:rPr lang="ru-RU" sz="2700" b="1" dirty="0" smtClean="0">
                <a:solidFill>
                  <a:srgbClr val="FF0000"/>
                </a:solidFill>
              </a:rPr>
              <a:t>Нагольное.</a:t>
            </a:r>
            <a:endParaRPr lang="ru-RU" sz="2700" dirty="0"/>
          </a:p>
        </p:txBody>
      </p:sp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356342104_788bf009a72ed8aa8df1eb67ec97a1ee.jpg"/>
          <p:cNvPicPr>
            <a:picLocks noChangeAspect="1"/>
          </p:cNvPicPr>
          <p:nvPr/>
        </p:nvPicPr>
        <p:blipFill>
          <a:blip r:embed="rId2" cstate="print"/>
          <a:srcRect b="5970"/>
          <a:stretch>
            <a:fillRect/>
          </a:stretch>
        </p:blipFill>
        <p:spPr>
          <a:xfrm>
            <a:off x="827584" y="1052736"/>
            <a:ext cx="7416824" cy="45365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268760"/>
            <a:ext cx="7488832" cy="4320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1268760"/>
            <a:ext cx="7200800" cy="45365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choll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124744"/>
            <a:ext cx="5184576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796136" y="1268760"/>
            <a:ext cx="3096344" cy="4608512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Наголенская средняя школа –основана в 1912 году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дминистратор\Desktop\Photo0097.jpg"/>
          <p:cNvPicPr>
            <a:picLocks noChangeAspect="1" noChangeArrowheads="1"/>
          </p:cNvPicPr>
          <p:nvPr/>
        </p:nvPicPr>
        <p:blipFill>
          <a:blip r:embed="rId3" cstate="print"/>
          <a:srcRect b="29487"/>
          <a:stretch>
            <a:fillRect/>
          </a:stretch>
        </p:blipFill>
        <p:spPr bwMode="auto">
          <a:xfrm>
            <a:off x="755577" y="908720"/>
            <a:ext cx="5760639" cy="46805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732240" y="1052736"/>
            <a:ext cx="2016224" cy="4608512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Детский сад - был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Рисунок 3"/>
          <p:cNvSpPr>
            <a:spLocks noGrp="1"/>
          </p:cNvSpPr>
          <p:nvPr>
            <p:ph type="pic" idx="1"/>
          </p:nvPr>
        </p:nvSpPr>
        <p:spPr>
          <a:xfrm>
            <a:off x="1792288" y="2276871"/>
            <a:ext cx="3643808" cy="2450703"/>
          </a:xfrm>
        </p:spPr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6084168" y="1052736"/>
            <a:ext cx="2520280" cy="5119464"/>
          </a:xfrm>
        </p:spPr>
        <p:txBody>
          <a:bodyPr>
            <a:normAutofit/>
          </a:bodyPr>
          <a:lstStyle/>
          <a:p>
            <a:endParaRPr lang="ru-RU" sz="4000" b="1" dirty="0" smtClean="0">
              <a:solidFill>
                <a:srgbClr val="FF0000"/>
              </a:solidFill>
            </a:endParaRPr>
          </a:p>
          <a:p>
            <a:endParaRPr lang="ru-RU" sz="4000" b="1" dirty="0" smtClean="0">
              <a:solidFill>
                <a:srgbClr val="FF0000"/>
              </a:solidFill>
            </a:endParaRPr>
          </a:p>
          <a:p>
            <a:endParaRPr lang="ru-RU" sz="4000" b="1" smtClean="0">
              <a:solidFill>
                <a:srgbClr val="FF0000"/>
              </a:solidFill>
            </a:endParaRPr>
          </a:p>
          <a:p>
            <a:r>
              <a:rPr lang="ru-RU" sz="4000" b="1" smtClean="0">
                <a:solidFill>
                  <a:srgbClr val="FF0000"/>
                </a:solidFill>
              </a:rPr>
              <a:t>И </a:t>
            </a:r>
            <a:r>
              <a:rPr lang="ru-RU" sz="4000" b="1" dirty="0" smtClean="0">
                <a:solidFill>
                  <a:srgbClr val="FF0000"/>
                </a:solidFill>
              </a:rPr>
              <a:t>есть…</a:t>
            </a:r>
            <a:endParaRPr lang="ru-RU" sz="40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Администратор\Desktop\Моя папка на сайт\rovenki_sad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556792"/>
            <a:ext cx="7272808" cy="44445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17-10-21 16.35.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855641"/>
            <a:ext cx="7704856" cy="51467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48680"/>
            <a:ext cx="4392488" cy="56166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64088" y="692696"/>
            <a:ext cx="3322712" cy="5400600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FF0000"/>
                </a:solidFill>
              </a:rPr>
              <a:t>Ничто не забыто, никто не забыт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1412776"/>
            <a:ext cx="7560840" cy="45879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857250"/>
            <a:ext cx="7416824" cy="5143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196752"/>
            <a:ext cx="7488832" cy="48039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57150"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609576" y="0"/>
            <a:ext cx="82023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внимание 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split orient="vert"/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1026</TotalTime>
  <Words>251</Words>
  <Application>Microsoft Office PowerPoint</Application>
  <PresentationFormat>Экран (4:3)</PresentationFormat>
  <Paragraphs>56</Paragraphs>
  <Slides>31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Тема Office</vt:lpstr>
      <vt:lpstr>  Муниципальное бюджетное дошкольное образовательное учреждение «Наголенский детский сад «Берёзка»   Презентация  «Край родной, навек любимый» Подготовила  воспитатель Евсюкова Е.А.   </vt:lpstr>
      <vt:lpstr>Россия  - наша Родина. </vt:lpstr>
      <vt:lpstr>Слайд 3</vt:lpstr>
      <vt:lpstr>Слайд 4</vt:lpstr>
      <vt:lpstr>Слайд 5</vt:lpstr>
      <vt:lpstr>Государственными символами страны являются: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Здесь у земли виски от мела белые </vt:lpstr>
      <vt:lpstr>Слайд 18</vt:lpstr>
      <vt:lpstr>Слайд 19</vt:lpstr>
      <vt:lpstr>А под горой село моё Нагольное Заснуло у реки Сармы довольное Родное и такое хлебосольное Нагольное, Нагольное.</vt:lpstr>
      <vt:lpstr>Слайд 21</vt:lpstr>
      <vt:lpstr>Слайд 22</vt:lpstr>
      <vt:lpstr>Слайд 23</vt:lpstr>
      <vt:lpstr>Наголенская средняя школа –основана в 1912 году</vt:lpstr>
      <vt:lpstr>Детский сад - был</vt:lpstr>
      <vt:lpstr>Слайд 26</vt:lpstr>
      <vt:lpstr>Слайд 27</vt:lpstr>
      <vt:lpstr>Ничто не забыто, никто не забыт</vt:lpstr>
      <vt:lpstr>Слайд 29</vt:lpstr>
      <vt:lpstr>Слайд 30</vt:lpstr>
      <vt:lpstr>Слайд 31</vt:lpstr>
    </vt:vector>
  </TitlesOfParts>
  <Company>Inc.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Берюхова</dc:creator>
  <cp:lastModifiedBy>Пользователь Windows</cp:lastModifiedBy>
  <cp:revision>114</cp:revision>
  <dcterms:created xsi:type="dcterms:W3CDTF">2008-02-07T16:31:21Z</dcterms:created>
  <dcterms:modified xsi:type="dcterms:W3CDTF">2020-11-29T10:39:53Z</dcterms:modified>
</cp:coreProperties>
</file>