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57" r:id="rId5"/>
    <p:sldId id="258" r:id="rId6"/>
    <p:sldId id="286" r:id="rId7"/>
    <p:sldId id="287" r:id="rId8"/>
    <p:sldId id="288" r:id="rId9"/>
    <p:sldId id="261" r:id="rId10"/>
    <p:sldId id="263" r:id="rId11"/>
    <p:sldId id="280" r:id="rId12"/>
    <p:sldId id="283" r:id="rId13"/>
    <p:sldId id="281" r:id="rId14"/>
    <p:sldId id="303" r:id="rId15"/>
    <p:sldId id="282" r:id="rId16"/>
    <p:sldId id="304" r:id="rId17"/>
    <p:sldId id="284" r:id="rId18"/>
    <p:sldId id="285" r:id="rId19"/>
    <p:sldId id="290" r:id="rId20"/>
    <p:sldId id="291" r:id="rId21"/>
    <p:sldId id="294" r:id="rId22"/>
    <p:sldId id="295" r:id="rId23"/>
    <p:sldId id="296" r:id="rId24"/>
    <p:sldId id="297" r:id="rId25"/>
    <p:sldId id="269" r:id="rId26"/>
    <p:sldId id="27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doc780700739_656856122?hash=emxNtzSx3clSgIiET7hlsFZUzvlpkhxEHPErKuPmROX&amp;dl=Z9OwIarhrN6ZP7UnCkwx8QR3lITVzY1jGZ7Cd56Kquo&amp;api=1&amp;no_preview=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2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8064896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Нейропсихологический подход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работе  педагога с детьми  ОВЗ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D:\НЕЙРО ВСЕ ПАПКИ\НЕЙРО\polushari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420888"/>
            <a:ext cx="6035824" cy="4013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12776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Нейропсихология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– это наука о связи психических процессов с работой головного мозга, различных его отделов, с функционированием правого и левого полушария головного мозга.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501008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НЕЙРОПСИХОЛОГИЯ ПОМОГАЕТ:</a:t>
            </a:r>
          </a:p>
          <a:p>
            <a:pPr algn="ctr" fontAlgn="base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 Определить причину трудностей в обучении.</a:t>
            </a:r>
          </a:p>
          <a:p>
            <a:pPr algn="ctr" fontAlgn="base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Преодолеть трудности в обучении.</a:t>
            </a:r>
          </a:p>
          <a:p>
            <a:pPr algn="ctr" fontAlgn="base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Найти оптимальный путь для развития ребёнка.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Почему именно нейропсихология?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        </a:t>
            </a: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Эффективность нейропсихологического (психомоторного) подхода доказана наукой и практикой. Он является </a:t>
            </a:r>
            <a:r>
              <a:rPr lang="ru-RU" sz="17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игровой технологией. Данный подход предполагает коррекцию нарушенных психических процессов  ребёнка через движение.</a:t>
            </a: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Всем нам хорошо известно, что человеческий мозг состоит из двух полушарий.  </a:t>
            </a:r>
          </a:p>
          <a:p>
            <a:pPr fontAlgn="base">
              <a:buNone/>
            </a:pPr>
            <a:r>
              <a:rPr lang="ru-RU" sz="17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Правое полушарие головного мозга</a:t>
            </a:r>
            <a:r>
              <a:rPr lang="ru-RU" sz="17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гуманитарное, образное, творческое – отвечает за </a:t>
            </a: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тело, координацию движений, пространственное восприятие.</a:t>
            </a:r>
          </a:p>
          <a:p>
            <a:pPr fontAlgn="base">
              <a:buNone/>
            </a:pPr>
            <a:r>
              <a:rPr lang="ru-RU" sz="17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7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Левое полушарие головного мозга</a:t>
            </a:r>
            <a:r>
              <a:rPr lang="ru-RU" sz="17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математическое, знаковое, речевое, логическое, аналитическое – отвечает за восприятие – слуховой информации, постановку целей и построений программ.</a:t>
            </a: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Единство мозга складывается из деятельности двух полушарий, тесно связанных между собой системой нервных волокон </a:t>
            </a:r>
            <a:r>
              <a:rPr lang="ru-RU" sz="17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7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мозолистое тело).</a:t>
            </a:r>
            <a:endParaRPr lang="ru-RU" sz="17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Нарушение мозолистого тела искажает познавательную деятельность детей. Если нарушается проводимость через мозолистое тело, то ведущее полушарие берет на себя большую нагрузку, а другое блокируется. Оба полушария начинают работать без связи. Для детей с нарушениями речи характерно выраженное нарушением межполушарного взаимодействия.</a:t>
            </a: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Нейропсихологическая коррекция является отличным дополнением к основной коррекционной программе, и реализуется не вместо неё, а вместе с ней.   </a:t>
            </a: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Одним из актуальных направлений внедрения инновационных технологий в коррекционный процесс является использование </a:t>
            </a:r>
            <a:r>
              <a:rPr lang="ru-RU" sz="17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нейропсихологический подход</a:t>
            </a:r>
            <a:endParaRPr lang="ru-RU" sz="17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ru-RU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sz="17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НЕМНОГО ТЕОРИИ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525963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Нейропсихология как отдельный вид психологической науки сформировалась во второй половине ХХ века, объединив в себе такие отрасли, как психология, неврология, медицина и физиология. Отечественным основоположником нейропсихологии стал советский психолог и врач-невропатолог Александр Романович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Лурия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который разработал теорию системной динамической локализации высших психических функций человека.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424936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002060"/>
                </a:solidFill>
              </a:rPr>
              <a:t>В своей работе советский профессор выделил три функциональных блока мозга, каждый из которых отвечает за обеспечение процессов психической деятельности.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307570"/>
            <a:ext cx="6912768" cy="389333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s://sun9-60.userapi.com/impg/hgUtCn0s9ATDAbUJE6JsoKk9H7zl9N8B022P-w/c0ntmmxLUdY.jpg?size=670x499&amp;quality=95&amp;sign=a3a8404483f8540d3ffd021bbc5662e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sun9-32.userapi.com/impg/B4WzfHTKFYAJ_UVI8vycKIm05dLciXWcfEDf3w/FkL-PuJVQu8.jpg?size=671x477&amp;quality=95&amp;sign=6585e15c28f1011f63f31613d2f78252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7796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https://sun9-32.userapi.com/impg/8njSoQJNMA36TapZZ1DBmcZiT8UnMLJ2vSLtzw/xLgIAQsppZM.jpg?size=668x478&amp;quality=95&amp;sign=af5c9c6734da177329b0344c1c749a5b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ДЕЛАТЬ? ЧТО ПРЕДПРИНЯТЬ? 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00200"/>
            <a:ext cx="8064896" cy="4525963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Применение педагогами методов системы упражнений с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нейрокоррекционным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воздействием, о которых сегодня мы  делимся опытом, может оказать положительное воздействие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мозговых процессов детей, при условии правильной организации этой технологии. Такой подход поспособствует достижению возрастных нормативов в общем развитии и, в частности, речевом.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ПРАКТИКУМ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НЕЙРО ВСЕ ПАПКИ\НЕЙРО\nejrobika-dlya-moz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340768"/>
            <a:ext cx="4930798" cy="4930798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функциональный блок мозга 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Дыхательные упражнения. </a:t>
            </a:r>
          </a:p>
          <a:p>
            <a:pPr>
              <a:buNone/>
            </a:pP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Глазодвигательные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упражнения.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Массаж и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Балансиры.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Батут.</a:t>
            </a:r>
          </a:p>
          <a:p>
            <a:pPr>
              <a:buNone/>
            </a:pP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Ароматерапия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(эфирные масла, такие как базилик, пихта, мята, эвкалипт -успокаивают, заземляют, поднимают настроение или заряжают энергией — апельсин, лимон, эвкалипт)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Глазодвигательные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упражнения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556792"/>
            <a:ext cx="5146598" cy="464147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Дыхательные упражнения.  </a:t>
            </a:r>
            <a:b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«Оперные певцы»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оптимизация нейродинамических показателей, развитие функции контроля.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Задача каждого из игроков – на выдохе протянуть гласный звук дольше других участников. Игроки делают глубокий вдох и «поют» гласный звук, до тех пор, пока хватит дыхания.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Инструкция: Сейчас мы будем играть в соревнование оперных певцов. Выиграет тот, кто сможет пропеть дольше другого. Выбирайте гласный звук, который мы будем «петь». Теперь делаем глубокий вдох через нос и начинаем «петь</a:t>
            </a:r>
            <a:r>
              <a:rPr lang="ru-RU" dirty="0" smtClean="0"/>
              <a:t>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Дыхательное упражнение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«33 Егорки»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Сделать глубокий вдох носом. 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выдохе произнести скороговорку: «Как на горке, на пригорке стоят 33 Егорки». 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Вновь сделать глубокий вдох и продолжить: «раз — Егорка, два — Егорка, три — Егорка и т.д.». 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Продолжать до тех пор, пока хватит набранного воздуха. Важно следить за тем, чтобы не добирать воздух. 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II функциональный блок мозга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Формируется от 3 до 7-8 лет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5257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Соматогностические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тактильные и кинестетические процессы.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Зрительный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гнозис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Пространственные представления. Конструирование и копирование.  Копирование фигур.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Графические упражнения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Слуховой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гнозис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фонетико-фонематические     процессы.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Мнестические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процессы.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Упражнение «Телесные фигуры»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00808"/>
            <a:ext cx="6323856" cy="474289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81"/>
            <a:ext cx="9144000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Упражнение на развитие неречевого слуха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556792"/>
            <a:ext cx="4608512" cy="460851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pic>
        <p:nvPicPr>
          <p:cNvPr id="15364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8172400" cy="6120961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с ритмами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229600" cy="5400600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Зашумленные картинки (наложенные изображения)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на формирование ориентировки «на себе»; освоение «схемы собственного тела».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на формирование умений ориентироваться на плоскости (ориентировка на листе бумаги)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764704"/>
            <a:ext cx="3347864" cy="2233757"/>
          </a:xfrm>
          <a:prstGeom prst="rect">
            <a:avLst/>
          </a:prstGeom>
          <a:noFill/>
        </p:spPr>
      </p:pic>
      <p:pic>
        <p:nvPicPr>
          <p:cNvPr id="16388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437112"/>
            <a:ext cx="2483768" cy="20142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8229600" cy="45259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для развития и уточнения временных представлений.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«Закончи предложение»  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сегодня понедельник, то завтра будет...                                                                                                                                                         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852936"/>
            <a:ext cx="4181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Зеркальное рисование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psv4.userapi.com/s/v1/d/-rsy5DxN9KMjdXeCEFiLraiH6ifBUPlk1MtHKrBJxPAQUcG8R2aoy8bL9x8UfEKZQuC1v7bQSgc1P7qgJsiv1RiiON04voytzJu14NWIqSK7TS_TrhZ2zA/cee0nqC65u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395632" y="1669266"/>
            <a:ext cx="2924944" cy="414015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5013176"/>
            <a:ext cx="76915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на развитие речи, памяти,  внимания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3-Й БЛОК -программирования, регуляции и контроля сложных видов деятельност</a:t>
            </a:r>
            <a:r>
              <a:rPr lang="ru-RU" dirty="0" smtClean="0"/>
              <a:t>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Формируется от 7-8 до 12-15 лет, включает в себя лобные доли головного мозга, отвечает за целесообразность поведения в целом.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Полное созревание лобных долей происходит до 20-21 лет.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Игры, развивающие произвольность и </a:t>
            </a:r>
            <a:r>
              <a:rPr lang="ru-RU" sz="28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саморегуляцию</a:t>
            </a:r>
            <a:r>
              <a:rPr lang="ru-RU" sz="2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детей дошкольного возраста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Удержание программы и торможение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Приглашение на бал».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«Море волнуется раз».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«Лилипуты и великаны».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Съедобное-несъедобное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межполушарного взаимодействия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916832"/>
            <a:ext cx="6302304" cy="412430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8553128" cy="489654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Картинки-раскраски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антистресс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детей.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Раскрась по образцу.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 для развития 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грамматических категорий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Игры на развитие связности речи.</a:t>
            </a:r>
            <a:endParaRPr lang="ru-RU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hlinkClick r:id="rId3"/>
            </a:endParaRP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836712"/>
            <a:ext cx="1722591" cy="1119373"/>
          </a:xfrm>
          <a:prstGeom prst="rect">
            <a:avLst/>
          </a:prstGeom>
          <a:noFill/>
        </p:spPr>
      </p:pic>
      <p:pic>
        <p:nvPicPr>
          <p:cNvPr id="9220" name="Picture 4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509120"/>
            <a:ext cx="2952328" cy="1981289"/>
          </a:xfrm>
          <a:prstGeom prst="rect">
            <a:avLst/>
          </a:prstGeom>
          <a:noFill/>
        </p:spPr>
      </p:pic>
      <p:pic>
        <p:nvPicPr>
          <p:cNvPr id="9222" name="Picture 6" descr="https://sun9-69.userapi.com/s/v1/ig2/X5WS_juY75Gdm-HMmEsPk_KlE2dcOl3DlqYaXmFeGXF1Mb5HU7yxiBiVGnZLkSmm2_ewK7nU_wu7XMk0EIzUQ76O.jpg?quality=96&amp;as=32x24,48x36,72x54,108x81,160x120,240x180,360x270,480x360,540x404,640x479,720x539,1024x767&amp;from=bu&amp;u=Xxdj_-ZoG21wtaBTLC9j5anmNH_i8a26IaWCYJcdhJ0&amp;cs=807x6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1556792"/>
            <a:ext cx="3672408" cy="275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Данный нейропсихологический подход МОЖНО ИСПОЛЬЗОВАТЬ ВО ВСЕХ ВИДАХ ДЕЯТЕЛЬНОСТИ – ФИЗКУЛЬТУРА, МУЗЫКА, ПРОГУЛКА, ИГРА, НА ЗАНЯТИЯХ С ВОСПИТАТЕЛЕМ.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Занятия проводятся в доброжелательной обстановке. От детей требуется точное выполнение движений 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приѐмов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Упражнения проводятся стоя,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лѐжа,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сидя, за столом, в парах и в кругу. Педагог обязан сначала сам освоить все упражнения до уровня осознания субъективных признаков изменений, после этого обучать дошкольников.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884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0648"/>
            <a:ext cx="8604448" cy="6126163"/>
          </a:xfrm>
        </p:spPr>
        <p:txBody>
          <a:bodyPr>
            <a:normAutofit fontScale="77500" lnSpcReduction="20000"/>
          </a:bodyPr>
          <a:lstStyle/>
          <a:p>
            <a:pPr algn="just" fontAlgn="base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завершении хочется отметить, что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нейроподход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будет полезен детям, развитие которых соответствует возрастной норме, а также могут использоваться как вторичная психопрофилактическая работа по сопровождению детей с ОВЗ при проведении логопедических,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психокоррекционных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 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занятий.</a:t>
            </a:r>
          </a:p>
          <a:p>
            <a:pPr algn="just" fontAlgn="base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Вывод: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 fontAlgn="base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Систематическое использование нейропсихологических упражнений и игр оказывает положительное влияние на коррекцию обучения, развития интеллекта и улучшает состояние физического здоровья, снижает утомляемость, повышает способность к произвольному контролю, а в свою очередь и способствует коррекции недостатков речевого развития дошкольников с общим недоразвитием речи.</a:t>
            </a:r>
          </a:p>
          <a:p>
            <a:pPr algn="just" fontAlgn="base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583</Words>
  <Application>Microsoft Office PowerPoint</Application>
  <PresentationFormat>Экран (4:3)</PresentationFormat>
  <Paragraphs>87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Нейропсихологический подход  в работе  педагога с детьми  ОВЗ</vt:lpstr>
      <vt:lpstr>Нейропсихология – это наука о связи психических процессов с работой головного мозга, различных его отделов, с функционированием правого и левого полушария головного мозга. </vt:lpstr>
      <vt:lpstr>Почему именно нейропсихология? </vt:lpstr>
      <vt:lpstr>НЕМНОГО ТЕОРИИ</vt:lpstr>
      <vt:lpstr>Слайд 5</vt:lpstr>
      <vt:lpstr>Слайд 6</vt:lpstr>
      <vt:lpstr>Слайд 7</vt:lpstr>
      <vt:lpstr>Слайд 8</vt:lpstr>
      <vt:lpstr>ЧТО ДЕЛАТЬ? ЧТО ПРЕДПРИНЯТЬ? </vt:lpstr>
      <vt:lpstr>ПРАКТИКУМ</vt:lpstr>
      <vt:lpstr>I функциональный блок мозга  </vt:lpstr>
      <vt:lpstr>Глазодвигательные упражнения</vt:lpstr>
      <vt:lpstr>Дыхательные упражнения.   «Оперные певцы» </vt:lpstr>
      <vt:lpstr> Дыхательное упражнение  «33 Егорки»  </vt:lpstr>
      <vt:lpstr>II функциональный блок мозга   Формируется от 3 до 7-8 лет </vt:lpstr>
      <vt:lpstr> Упражнение «Телесные фигуры»</vt:lpstr>
      <vt:lpstr> Упражнение на развитие неречевого слуха </vt:lpstr>
      <vt:lpstr>Работа с ритмами</vt:lpstr>
      <vt:lpstr>Слайд 19</vt:lpstr>
      <vt:lpstr>Слайд 20</vt:lpstr>
      <vt:lpstr>3-Й БЛОК -программирования, регуляции и контроля сложных видов деятельности </vt:lpstr>
      <vt:lpstr>Игры, развивающие произвольность и саморегуляцию детей дошкольного возраста </vt:lpstr>
      <vt:lpstr>РАЗВИТИЕ  межполушарного взаимодействия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Anna Queen</dc:creator>
  <cp:lastModifiedBy>Anna Queen</cp:lastModifiedBy>
  <cp:revision>18</cp:revision>
  <dcterms:created xsi:type="dcterms:W3CDTF">2024-12-01T02:13:13Z</dcterms:created>
  <dcterms:modified xsi:type="dcterms:W3CDTF">2025-06-11T02:52:18Z</dcterms:modified>
</cp:coreProperties>
</file>