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6" r:id="rId3"/>
    <p:sldId id="259" r:id="rId4"/>
    <p:sldId id="260" r:id="rId5"/>
    <p:sldId id="267" r:id="rId6"/>
    <p:sldId id="258" r:id="rId7"/>
    <p:sldId id="256" r:id="rId8"/>
    <p:sldId id="261" r:id="rId9"/>
    <p:sldId id="274" r:id="rId10"/>
    <p:sldId id="262" r:id="rId11"/>
    <p:sldId id="270" r:id="rId12"/>
    <p:sldId id="269" r:id="rId13"/>
    <p:sldId id="271" r:id="rId14"/>
    <p:sldId id="272" r:id="rId15"/>
    <p:sldId id="273" r:id="rId16"/>
    <p:sldId id="275" r:id="rId17"/>
    <p:sldId id="276" r:id="rId18"/>
    <p:sldId id="280" r:id="rId19"/>
    <p:sldId id="279" r:id="rId20"/>
    <p:sldId id="278" r:id="rId21"/>
    <p:sldId id="281" r:id="rId22"/>
    <p:sldId id="282" r:id="rId23"/>
    <p:sldId id="286" r:id="rId24"/>
    <p:sldId id="287" r:id="rId25"/>
    <p:sldId id="285" r:id="rId26"/>
    <p:sldId id="284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044" autoAdjust="0"/>
    <p:restoredTop sz="94660"/>
  </p:normalViewPr>
  <p:slideViewPr>
    <p:cSldViewPr>
      <p:cViewPr varScale="1">
        <p:scale>
          <a:sx n="68" d="100"/>
          <a:sy n="68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1BB77-7190-4F3D-A27E-49CE0025C75A}" type="datetimeFigureOut">
              <a:rPr lang="ru-RU" smtClean="0"/>
              <a:pPr/>
              <a:t>11.12.2019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5C361-93E6-4554-8289-29F0A66BC5D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E:\&#1101;&#1090;&#1080;&#1082;&#1077;&#1090;\&#1053;&#1077;&#1080;&#1079;&#1074;&#1077;&#1089;&#1090;&#1077;&#1085;-&#1042;&#1099;&#1093;&#1086;&#1076;%20&#1051;&#1091;&#1085;&#1090;&#1080;&#1082;&#1072;.mp3" TargetMode="Externa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42;&#1077;&#1089;&#1105;&#1083;&#1099;&#1077;%20&#1087;&#1091;&#1090;&#1077;&#1096;&#1077;&#1089;&#1090;&#1074;&#1077;&#1085;&#1085;&#1080;&#1082;&#1080;%20-%20&#1052;&#1099;%20&#1077;&#1076;&#1077;&#1084;,%20&#1077;&#1076;&#1077;&#1084;,%20&#1077;&#1076;&#1077;&#1084;%20&#1074;%20&#1076;&#1072;&#1083;&#1077;&#1082;&#1080;&#1077;%20&#1082;&#1088;&#1072;&#1103;%20(www.hotplayer.ru).mp3" TargetMode="Externa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file:///E:\&#1101;&#1090;&#1080;&#1082;&#1077;&#1090;\&#1042;&#1077;&#1088;&#1077;&#1089;%20-%20&#1042;&#1099;&#1093;&#1086;&#1076;%20&#1092;&#1077;&#1080;%20(www.hotplayer.ru).mp3" TargetMode="Externa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gif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42;&#1077;&#1089;&#1105;&#1083;&#1099;&#1077;%20&#1087;&#1091;&#1090;&#1077;&#1096;&#1077;&#1089;&#1090;&#1074;&#1077;&#1085;&#1085;&#1080;&#1082;&#1080;%20-%20&#1052;&#1099;%20&#1077;&#1076;&#1077;&#1084;,%20&#1077;&#1076;&#1077;&#1084;,%20&#1077;&#1076;&#1077;&#1084;%20&#1074;%20&#1076;&#1072;&#1083;&#1077;&#1082;&#1080;&#1077;%20&#1082;&#1088;&#1072;&#1103;%20(www.hotplayer.ru).mp3" TargetMode="External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53;&#1040;&#1063;&#1040;&#1051;&#1054;%20(&#1055;&#1086;&#1079;&#1099;&#1074;&#1085;&#1099;&#1077;)%20-%20&#1042;%20&#1075;&#1086;&#1089;&#1090;&#1103;&#1093;%20&#1091;%20&#1089;&#1082;&#1072;&#1079;&#1082;&#1080;_(Inkompmusic.ru).mp3" TargetMode="Externa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42;&#1077;&#1089;&#1105;&#1083;&#1099;&#1077;%20&#1087;&#1091;&#1090;&#1077;&#1096;&#1077;&#1089;&#1090;&#1074;&#1077;&#1085;&#1085;&#1080;&#1082;&#1080;%20-%20&#1052;&#1099;%20&#1077;&#1076;&#1077;&#1084;,%20&#1077;&#1076;&#1077;&#1084;,%20&#1077;&#1076;&#1077;&#1084;%20&#1074;%20&#1076;&#1072;&#1083;&#1077;&#1082;&#1080;&#1077;%20&#1082;&#1088;&#1072;&#1103;%20(www.hotplayer.ru).mp3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detskaja-pesenka-djudjuki.mp3" TargetMode="Externa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42;&#1077;&#1089;&#1105;&#1083;&#1099;&#1077;%20&#1087;&#1091;&#1090;&#1077;&#1096;&#1077;&#1089;&#1090;&#1074;&#1077;&#1085;&#1085;&#1080;&#1082;&#1080;%20-%20&#1052;&#1099;%20&#1077;&#1076;&#1077;&#1084;,%20&#1077;&#1076;&#1077;&#1084;,%20&#1077;&#1076;&#1077;&#1084;%20&#1074;%20&#1076;&#1072;&#1083;&#1077;&#1082;&#1080;&#1077;%20&#1082;&#1088;&#1072;&#1103;%20(www.hotplayer.ru).mp3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42;&#1077;&#1089;&#1105;&#1083;&#1099;&#1077;%20&#1087;&#1091;&#1090;&#1077;&#1096;&#1077;&#1089;&#1090;&#1074;&#1077;&#1085;&#1085;&#1080;&#1082;&#1080;%20-%20&#1052;&#1099;%20&#1077;&#1076;&#1077;&#1084;,%20&#1077;&#1076;&#1077;&#1084;,%20&#1077;&#1076;&#1077;&#1084;%20&#1074;%20&#1076;&#1072;&#1083;&#1077;&#1082;&#1080;&#1077;%20&#1082;&#1088;&#1072;&#1103;%20(www.hotplayer.ru).mp3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56;&#1072;&#1076;&#1086;&#1089;&#1090;&#1085;&#1072;&#1103;%20&#1084;&#1091;&#1079;&#1099;&#1082;&#1072;%20-%20&#1055;&#1086;&#1083;&#1100;&#1082;&#1072;.%20&#1064;&#1090;&#1088;&#1072;&#1091;&#1089;_(New-Music24.ru).mp3" TargetMode="Externa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42;&#1077;&#1089;&#1105;&#1083;&#1099;&#1077;%20&#1087;&#1091;&#1090;&#1077;&#1096;&#1077;&#1089;&#1090;&#1074;&#1077;&#1085;&#1085;&#1080;&#1082;&#1080;%20-%20&#1052;&#1099;%20&#1077;&#1076;&#1077;&#1084;,%20&#1077;&#1076;&#1077;&#1084;,%20&#1077;&#1076;&#1077;&#1084;%20&#1074;%20&#1076;&#1072;&#1083;&#1077;&#1082;&#1080;&#1077;%20&#1082;&#1088;&#1072;&#1103;%20(www.hotplayer.ru).mp3" TargetMode="External"/><Relationship Id="rId5" Type="http://schemas.openxmlformats.org/officeDocument/2006/relationships/image" Target="../media/image24.png"/><Relationship Id="rId4" Type="http://schemas.openxmlformats.org/officeDocument/2006/relationships/image" Target="../media/image1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42;&#1099;&#1093;&#1086;&#1076;-14.%20&#1050;&#1086;&#1088;&#1086;&#1083;&#1077;&#1074;&#1072;.mp3" TargetMode="External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&#1101;&#1090;&#1080;&#1082;&#1077;&#1090;\'&#1063;&#1090;&#1086;%20&#1090;&#1072;&#1082;&#1086;&#1077;%20&#1101;&#1090;&#1080;&#1082;&#1077;&#1090;'%20%20-%20&#1084;&#1091;&#1083;&#1100;&#1090;&#1092;&#1080;&#1083;&#1100;&#1084;%20&#1076;&#1083;&#1103;%20&#1076;&#1077;&#1090;&#1077;&#1081;%20(0+).mp4" TargetMode="Externa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E:\&#1101;&#1090;&#1080;&#1082;&#1077;&#1090;\&#1055;&#1077;&#1089;&#1085;&#1103;%20&#1040;&#1083;&#1077;&#1096;&#1080;%20&#8212;%20&#1042;&#1077;&#1078;&#1083;&#1080;&#1074;&#1099;&#1077;%20&#1089;&#1083;&#1086;&#1074;&#1072;%20(www.mixmuz.ru).mp3" TargetMode="External"/><Relationship Id="rId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колокольчики"/>
          <p:cNvPicPr>
            <a:picLocks noGrp="1" noChangeAspect="1" noChangeArrowheads="1" noCrop="1"/>
          </p:cNvPicPr>
          <p:nvPr>
            <p:ph type="sub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5013325"/>
            <a:ext cx="942975" cy="1190625"/>
          </a:xfrm>
          <a:noFill/>
          <a:ln/>
        </p:spPr>
      </p:pic>
      <p:pic>
        <p:nvPicPr>
          <p:cNvPr id="3079" name="Picture 7" descr="колокольчики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4724400"/>
            <a:ext cx="715962" cy="90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колокольчики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5445125"/>
            <a:ext cx="111918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blest4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12309">
            <a:off x="3568701" y="2055812"/>
            <a:ext cx="1255712" cy="1122363"/>
          </a:xfrm>
          <a:prstGeom prst="rect">
            <a:avLst/>
          </a:prstGeom>
          <a:noFill/>
        </p:spPr>
      </p:pic>
      <p:pic>
        <p:nvPicPr>
          <p:cNvPr id="3084" name="Picture 5" descr="d9de2e060dd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3059113" cy="250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3" descr="blest4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957669">
            <a:off x="3872706" y="3985419"/>
            <a:ext cx="966788" cy="863600"/>
          </a:xfrm>
          <a:prstGeom prst="rect">
            <a:avLst/>
          </a:prstGeom>
          <a:noFill/>
        </p:spPr>
      </p:pic>
      <p:pic>
        <p:nvPicPr>
          <p:cNvPr id="3086" name="Picture 3" descr="D:\школа ПСШ №2\Все для презентаций\Анимашки fantasyflach\blest3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3096940">
            <a:off x="6877050" y="2565400"/>
            <a:ext cx="129698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3" descr="D:\школа ПСШ №2\Все для презентаций\Анимашки fantasyflach\blest3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032688">
            <a:off x="2328070" y="3879056"/>
            <a:ext cx="7921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5" descr="3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496230">
            <a:off x="107950" y="2492375"/>
            <a:ext cx="1928813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5" descr="3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103770" flipH="1">
            <a:off x="6732588" y="549275"/>
            <a:ext cx="1873250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/>
          <a:srcRect b="5135"/>
          <a:stretch>
            <a:fillRect/>
          </a:stretch>
        </p:blipFill>
        <p:spPr bwMode="auto">
          <a:xfrm>
            <a:off x="0" y="-243408"/>
            <a:ext cx="9144000" cy="6859588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2915816" y="980728"/>
            <a:ext cx="3960440" cy="3672408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/>
                <a:latin typeface="Arial Black"/>
              </a:rPr>
              <a:t>Путешествие</a:t>
            </a:r>
            <a:endParaRPr lang="ru-RU" sz="3600" kern="10" spc="0" dirty="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00B050"/>
              </a:solidFill>
              <a:effectLst/>
              <a:latin typeface="Arial Black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059832" y="2132856"/>
            <a:ext cx="39604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/>
                <a:latin typeface="Times New Roman" pitchFamily="18" charset="0"/>
                <a:cs typeface="Times New Roman" pitchFamily="18" charset="0"/>
              </a:rPr>
              <a:t>в страну </a:t>
            </a:r>
            <a:endParaRPr lang="ru-RU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987824" y="3645024"/>
            <a:ext cx="38884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/>
                <a:latin typeface="Arial Black"/>
              </a:rPr>
              <a:t>ЭТИКЕТА</a:t>
            </a:r>
            <a:r>
              <a:rPr lang="ru-RU" kern="10" spc="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B050"/>
                </a:solidFill>
                <a:effectLst/>
                <a:latin typeface="Arial Black"/>
              </a:rPr>
              <a:t>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7.77778E-6 5.80615E-7 C 0.00313 -0.00278 0.00556 -0.00602 0.00869 -0.00879 C 0.00938 -0.01018 0.00973 -0.01157 0.0106 -0.01273 C 0.01129 -0.01388 0.01268 -0.01411 0.01337 -0.01527 C 0.01407 -0.01666 0.0139 -0.01874 0.01442 -0.02036 C 0.01598 -0.02522 0.02015 -0.03123 0.02379 -0.03285 C 0.02657 -0.0384 0.03039 -0.04257 0.03525 -0.04442 C 0.04081 -0.04928 0.04775 -0.05228 0.05435 -0.0546 C 0.05834 -0.05853 0.06129 -0.05876 0.06581 -0.06084 C 0.07206 -0.06362 0.06494 -0.06061 0.07153 -0.06477 C 0.07692 -0.06824 0.08386 -0.06963 0.08959 -0.07102 C 0.11164 -0.08212 0.08803 -0.07472 0.1448 -0.07611 C 0.15174 -0.08212 0.16424 -0.08374 0.1724 -0.0849 C 0.19896 -0.09739 0.23004 -0.08883 0.25817 -0.08629 C 0.27258 -0.08212 0.28733 -0.08189 0.30192 -0.07981 C 0.30678 -0.07657 0.30956 -0.07588 0.31528 -0.07495 C 0.31997 -0.07333 0.3231 -0.06917 0.32761 -0.06732 C 0.33473 -0.05274 0.32396 -0.07356 0.33247 -0.06084 C 0.33646 -0.05506 0.33803 -0.04627 0.34289 -0.04187 C 0.3441 -0.03748 0.34862 -0.03054 0.35157 -0.02799 C 0.3573 -0.01643 0.36216 -0.0044 0.36858 0.00647 C 0.37067 0.01017 0.37153 0.01526 0.37431 0.01781 C 0.37622 0.01943 0.38004 0.0229 0.38004 0.0229 C 0.38299 0.02845 0.38542 0.03377 0.38855 0.03932 C 0.38994 0.04163 0.39237 0.04695 0.39237 0.04695 C 0.39376 0.05366 0.39445 0.05783 0.39723 0.06338 C 0.39827 0.08119 0.4014 0.10987 0.39046 0.12445 C 0.38924 0.13694 0.38994 0.16076 0.38108 0.16886 C 0.37622 0.17834 0.36806 0.18297 0.36094 0.18922 C 0.35383 0.19546 0.34723 0.2031 0.34011 0.20934 C 0.33699 0.21212 0.33508 0.21559 0.33143 0.21698 C 0.32778 0.22206 0.32431 0.22762 0.3191 0.2297 C 0.31511 0.23317 0.31216 0.23664 0.30765 0.23849 C 0.30678 0.23988 0.30608 0.2415 0.30487 0.24242 C 0.30209 0.24427 0.29758 0.24496 0.29428 0.24612 C 0.29028 0.24774 0.2882 0.25005 0.28386 0.25121 C 0.2764 0.25491 0.27101 0.26069 0.26285 0.26393 C 0.25869 0.26023 0.25348 0.25954 0.24862 0.25769 C 0.24445 0.2489 0.23317 0.24034 0.2257 0.23733 C 0.22119 0.23317 0.21251 0.22299 0.20765 0.22091 C 0.204 0.21929 0.20001 0.21952 0.19619 0.21836 C 0.19098 0.21096 0.19636 0.21698 0.18768 0.21327 C 0.18126 0.2105 0.17605 0.20333 0.16962 0.20055 C 0.16008 0.19222 0.14931 0.18505 0.1382 0.18158 C 0.12032 0.16608 0.09515 0.17164 0.07535 0.18158 C 0.06945 0.18066 0.0639 0.17858 0.05817 0.1802 C 0.05122 0.17811 0.04844 0.17742 0.04011 0.17649 C 0.01789 0.1684 -0.00173 0.17071 -0.02656 0.17002 C -0.0361 0.16724 -0.02343 0.17071 -0.04183 0.16747 C -0.04826 0.16632 -0.05433 0.16354 -0.06093 0.16238 C -0.06492 0.16076 -0.06961 0.16007 -0.07326 0.15729 C -0.08211 0.15059 -0.07586 0.15359 -0.08176 0.15105 C -0.08645 0.14619 -0.09062 0.14688 -0.09617 0.1448 C -0.10381 0.13786 -0.09166 0.14804 -0.10659 0.14087 C -0.10867 0.13971 -0.11041 0.1374 -0.11232 0.13578 C -0.11319 0.13486 -0.1151 0.13324 -0.1151 0.13324 C -0.12169 0.12051 -0.10954 0.11473 -0.10277 0.11034 C -0.10156 0.10779 -0.09965 0.10571 -0.09895 0.1027 C -0.0986 0.10155 -0.09843 0.10016 -0.09808 0.099 C -0.09756 0.09761 -0.09617 0.0953 -0.09617 0.0953 " pathEditMode="relative" ptsTypes="fffffffffffffffff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4 0.1256 C -0.06372 0.12954 -0.06893 0.13092 -0.07431 0.13208 C -0.07969 0.13324 -0.09046 0.13462 -0.09046 0.13462 C -0.09497 0.13902 -0.09636 0.14203 -0.10192 0.14342 C -0.1066 0.14804 -0.11112 0.15197 -0.11529 0.15729 C -0.11667 0.16331 -0.11615 0.16447 -0.12101 0.16632 C -0.12674 0.1714 -0.12744 0.17094 -0.13334 0.17395 C -0.13751 0.17603 -0.13959 0.17881 -0.14376 0.1802 C -0.1481 0.18297 -0.15261 0.18598 -0.1573 0.18783 C -0.16407 0.19384 -0.17206 0.1987 -0.18022 0.20171 C -0.18386 0.20518 -0.18681 0.2068 -0.1915 0.20818 C -0.19584 0.21212 -0.19966 0.21327 -0.20487 0.21443 C -0.21199 0.22091 -0.22414 0.22253 -0.23056 0.22854 C -0.23299 0.23062 -0.23716 0.23479 -0.23716 0.23479 C -0.23976 0.24011 -0.24341 0.24126 -0.24758 0.24496 C -0.24862 0.24589 -0.25053 0.24751 -0.25053 0.24751 C -0.25313 0.2526 -0.25435 0.25491 -0.25904 0.2563 C -0.26251 0.26093 -0.26841 0.2644 -0.27327 0.26648 C -0.27796 0.27272 -0.27535 0.26879 -0.28004 0.27804 C -0.28126 0.28059 -0.28386 0.28568 -0.28386 0.28568 C -0.28542 0.29192 -0.28768 0.29655 -0.29046 0.3021 C -0.2915 0.30418 -0.29341 0.30835 -0.29341 0.30835 C -0.2948 0.31436 -0.30035 0.32292 -0.30487 0.325 C -0.31355 0.32338 -0.31476 0.32246 -0.32483 0.325 C -0.32709 0.3257 -0.32917 0.32801 -0.33143 0.3287 C -0.33681 0.33356 -0.3415 0.34096 -0.34758 0.34397 C -0.35157 0.3405 -0.35556 0.34073 -0.36008 0.33888 C -0.36424 0.33032 -0.36511 0.33888 -0.37154 0.33634 C -0.38525 0.34073 -0.36494 0.33564 -0.37813 0.33379 C -0.38265 0.3331 -0.39706 0.33541 -0.40296 0.33634 C -0.40904 0.33449 -0.4139 0.33078 -0.41997 0.3287 C -0.42397 0.32523 -0.42483 0.32477 -0.42952 0.32616 C -0.42969 0.32616 -0.43803 0.3257 -0.43994 0.32361 C -0.44081 0.32269 -0.44098 0.32084 -0.44185 0.31991 C -0.4441 0.3176 -0.4481 0.3176 -0.45053 0.31598 C -0.45365 0.31367 -0.45678 0.31182 -0.46008 0.30973 C -0.46355 0.31112 -0.46737 0.31506 -0.47049 0.31598 C -0.47709 0.3176 -0.48386 0.3176 -0.49046 0.31852 C -0.49706 0.31274 -0.49393 0.31436 -0.49914 0.31228 C -0.50313 0.30858 -0.50869 0.30603 -0.51338 0.30465 C -0.51581 0.3021 -0.51876 0.30071 -0.52101 0.29817 C -0.52344 0.29562 -0.52761 0.28938 -0.52761 0.28938 C -0.529 0.28128 -0.52969 0.28336 -0.53438 0.2792 C -0.53994 0.26833 -0.54914 0.26694 -0.55817 0.26393 C -0.56285 0.25977 -0.57344 0.25607 -0.579 0.25514 C -0.58056 0.24936 -0.58299 0.25075 -0.58664 0.24751 C -0.59098 0.23571 -0.58647 0.25029 -0.58768 0.22854 C -0.58785 0.22646 -0.5915 0.22206 -0.59237 0.22091 C -0.59219 0.21998 -0.59098 0.21397 -0.59046 0.21327 C -0.58594 0.20587 -0.57674 0.19939 -0.56963 0.19801 C -0.56633 0.19523 -0.5639 0.19431 -0.56008 0.19292 C -0.55556 0.18899 -0.54983 0.18528 -0.5448 0.18274 C -0.5415 0.17626 -0.53143 0.17048 -0.5257 0.16886 C -0.51459 0.15753 -0.52848 0.17048 -0.51806 0.16377 C -0.51129 0.15938 -0.50487 0.15452 -0.4981 0.14989 C -0.51893 0.14781 -0.51285 0.15174 -0.5066 0.13971 C -0.50452 0.13069 -0.50747 0.14064 -0.50296 0.13324 C -0.50226 0.13231 -0.50244 0.13069 -0.50192 0.12954 C -0.5007 0.12699 -0.49914 0.12468 -0.4981 0.1219 C -0.4974 0.12028 -0.49688 0.11843 -0.49619 0.11681 C -0.4948 0.10872 -0.4941 0.10409 -0.49341 0.0953 C -0.49185 0.07703 -0.49515 0.07656 -0.48473 0.0724 C -0.48351 0.07332 -0.48195 0.07379 -0.48091 0.07494 C -0.48004 0.07587 -0.47969 0.0798 -0.479 0.07865 C -0.47709 0.07587 -0.47813 0.07101 -0.47709 0.06731 C -0.47605 0.05459 -0.47275 0.04441 -0.46858 0.03308 C -0.46008 0.01041 -0.47101 0.03238 -0.46476 0.02035 C -0.4632 0.01133 -0.46459 0.01665 -0.45904 0.00509 C -0.45417 -0.00486 -0.45904 0.00254 -0.45626 -0.00509 C -0.45279 -0.01435 -0.44914 -0.02429 -0.4448 -0.03285 C -0.44272 -0.04326 -0.43612 -0.05113 -0.43143 -0.05968 C -0.42449 -0.07218 -0.41893 -0.08698 -0.40956 -0.09646 C -0.4073 -0.10364 -0.40591 -0.10826 -0.40105 -0.11289 C -0.39827 -0.11867 -0.39688 -0.12492 -0.39428 -0.1307 C -0.39011 -0.13995 -0.38473 -0.14967 -0.379 -0.1573 C -0.37796 -0.16193 -0.37588 -0.16563 -0.37431 -0.17002 C -0.37171 -0.17789 -0.37032 -0.18552 -0.36476 -0.19038 C -0.36008 -0.21004 -0.33508 -0.19663 -0.32101 -0.19547 C -0.27136 -0.1809 -0.31529 -0.19293 -0.18664 -0.19154 C -0.18577 -0.18784 -0.18508 -0.18228 -0.18386 -0.17881 C -0.18247 -0.17488 -0.17917 -0.17188 -0.17709 -0.16864 C -0.17154 -0.15962 -0.16719 -0.15244 -0.15921 -0.14712 C -0.15469 -0.13833 -0.16042 -0.14805 -0.15331 -0.14203 C -0.15088 -0.13995 -0.14914 -0.13671 -0.14671 -0.1344 C -0.14306 -0.12723 -0.14393 -0.11867 -0.14758 -0.11173 C -0.14723 -0.10664 -0.14654 -0.09346 -0.14376 -0.08883 C -0.14358 -0.08837 -0.13855 -0.08652 -0.1382 -0.08629 C -0.12761 -0.08166 -0.12431 -0.08212 -0.11042 -0.0812 C -0.10313 -0.07842 -0.09532 -0.07842 -0.08768 -0.07726 C -0.09931 -0.07102 -0.08195 -0.07102 -0.079 -0.07102 C -0.05452 -0.07033 -0.03022 -0.06986 -0.00574 -0.06963 C 0.0368 -0.06917 0.07933 -0.06894 0.12187 -0.06847 C 0.12152 -0.06686 0.12187 -0.06477 0.121 -0.06339 C 0.11909 -0.06015 0.11527 -0.06084 0.11232 -0.05968 C 0.1059 -0.05714 0.09947 -0.05436 0.0934 -0.05066 C 0.08558 -0.04604 0.07777 -0.0391 0.06944 -0.0354 C 0.05971 -0.031 0.04947 -0.02776 0.03992 -0.0229 C 0.02916 -0.01758 0.01909 -0.00787 0.00763 -0.00509 C 0.00416 -0.00139 0.00121 0.00092 -0.00296 0.00254 C -0.00383 0.00347 -0.00574 0.0037 -0.00574 0.00509 C -0.00574 0.00647 -0.00296 0.00647 -0.00296 0.00647 L -5.83333E-6 9.64608E-7 " pathEditMode="relative" ptsTypes="ffffffffffffffffffffffffffffffffffffffffffffffffffffffffffffffffffffffffffffffffffffffffffffffffffffAA">
                                      <p:cBhvr>
                                        <p:cTn id="8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677 0.09647 C -0.12969 0.09925 -0.15295 0.09601 -0.17622 0.09508 C -0.17986 0.09369 -0.18143 0.09485 -0.1849 0.09647 C -0.18802 0.09485 -0.19132 0.09462 -0.19427 0.09254 C -0.19775 0.09022 -0.19931 0.08652 -0.20295 0.0849 C -0.20712 0.08097 -0.21059 0.08074 -0.21528 0.07866 C -0.21788 0.06617 -0.22709 0.06015 -0.23525 0.0546 C -0.23629 0.05298 -0.23698 0.0509 -0.2382 0.04951 C -0.23889 0.04859 -0.24028 0.04905 -0.24097 0.04812 C -0.24254 0.04604 -0.24288 0.04211 -0.24479 0.04049 C -0.2467 0.03887 -0.25052 0.0354 -0.25052 0.0354 C -0.25469 0.02754 -0.24966 0.0354 -0.25625 0.03031 C -0.26493 0.0236 -0.25365 0.02869 -0.26198 0.02545 C -0.26597 0.02175 -0.26806 0.01713 -0.26962 0.01134 C -0.26927 0.00672 -0.2691 -0.00416 -0.26667 -0.00901 C -0.2625 -0.01734 -0.25556 -0.01873 -0.24966 -0.02289 C -0.24601 -0.02544 -0.24375 -0.02914 -0.24011 -0.03168 C -0.23698 -0.03816 -0.2316 -0.04394 -0.22674 -0.04834 C -0.22413 -0.06731 -0.22778 -0.0909 -0.2191 -0.10779 C -0.22014 -0.11264 -0.2257 -0.11935 -0.22865 -0.1219 C -0.23056 -0.12352 -0.23438 -0.12699 -0.23438 -0.12699 C -0.23959 -0.13716 -0.23455 -0.1219 -0.23334 -0.11935 C -0.23247 -0.11565 -0.22726 -0.10732 -0.23334 -0.11542 C -0.23472 -0.12051 -0.23594 -0.12421 -0.23056 -0.1219 C -0.22361 -0.12236 -0.2165 -0.12236 -0.20955 -0.12305 C -0.20556 -0.12352 -0.20278 -0.12699 -0.19913 -0.12814 C -0.19479 -0.12953 -0.19028 -0.12999 -0.18577 -0.13069 C -0.17483 -0.13647 -0.16407 -0.14619 -0.15243 -0.1485 C -0.14097 -0.1559 -0.13299 -0.16793 -0.12292 -0.17765 C -0.10695 -0.19291 -0.09097 -0.20864 -0.07535 -0.2246 C -0.0632 -0.2371 -0.05174 -0.25375 -0.03716 -0.26138 C -0.03125 -0.26786 -0.02639 -0.27596 -0.01997 -0.28174 C -0.01146 -0.28961 -0.00243 -0.29701 0.00573 -0.3058 C 0.01666 -0.31759 0.02778 -0.33032 0.03993 -0.34003 C 0.04427 -0.34744 0.04826 -0.35507 0.0533 -0.36178 C 0.05555 -0.36918 0.05816 -0.37334 0.06284 -0.3782 C 0.06528 -0.38445 0.06857 -0.38884 0.07135 -0.39462 C 0.07326 -0.39879 0.07517 -0.40318 0.07708 -0.40735 C 0.07778 -0.40874 0.07899 -0.41128 0.07899 -0.41128 C 0.08055 -0.41938 0.0842 -0.43418 0.0875 -0.44158 C 0.09114 -0.44968 0.09583 -0.45662 0.1 -0.46448 C 0.10538 -0.48738 0.11493 -0.49617 0.12934 -0.50751 C 0.13576 -0.50658 0.14218 -0.50543 0.14843 -0.50381 C 0.15225 -0.50265 0.15573 -0.49988 0.15972 -0.49872 C 0.16319 -0.49571 0.16684 -0.49525 0.17031 -0.49247 C 0.17673 -0.48785 0.1809 -0.48415 0.18854 -0.4823 C 0.19618 -0.47721 0.20225 -0.47628 0.21041 -0.47327 C 0.21423 -0.47004 0.2184 -0.46888 0.22274 -0.46703 C 0.22517 -0.45778 0.22621 -0.44783 0.22951 -0.43904 C 0.23403 -0.41267 0.23889 -0.38977 0.2533 -0.37057 C 0.25538 -0.36178 0.25243 -0.37172 0.25712 -0.36432 C 0.25798 -0.36293 0.25816 -0.36062 0.25903 -0.35923 C 0.2618 -0.35484 0.26823 -0.35067 0.27239 -0.34905 C 0.27587 -0.34258 0.28003 -0.33772 0.28559 -0.33494 C 0.28889 -0.32847 0.29305 -0.32685 0.29809 -0.32361 C 0.30139 -0.31713 0.30659 -0.31297 0.31146 -0.30834 C 0.31371 -0.30626 0.3158 -0.30418 0.31805 -0.3021 C 0.31892 -0.30117 0.32083 -0.29955 0.32083 -0.29955 C 0.32396 -0.29307 0.32118 -0.29747 0.32656 -0.29307 C 0.32916 -0.29099 0.33073 -0.28729 0.33333 -0.28544 C 0.33837 -0.28174 0.34496 -0.28058 0.35034 -0.27804 C 0.35555 -0.27549 0.3592 -0.27179 0.36475 -0.27041 C 0.36979 -0.26763 0.37482 -0.26439 0.38003 -0.26277 C 0.38871 -0.25699 0.38472 -0.25861 0.39132 -0.25629 C 0.3934 -0.24889 0.3908 -0.25606 0.39514 -0.25005 C 0.39635 -0.2482 0.39826 -0.24288 0.39896 -0.24103 C 0.40087 -0.22992 0.40191 -0.21859 0.40573 -0.20818 C 0.40694 -0.20078 0.40903 -0.19291 0.41232 -0.18667 C 0.41371 -0.18135 0.41493 -0.17765 0.41701 -0.17256 C 0.41823 -0.16377 0.42066 -0.15428 0.42378 -0.14595 C 0.42656 -0.12953 0.42812 -0.11334 0.42951 -0.09645 C 0.42986 -0.09275 0.43038 -0.08512 0.43038 -0.08512 C 0.42968 -0.07332 0.42778 -0.06661 0.42569 -0.05597 C 0.42482 -0.05134 0.42083 -0.04325 0.42083 -0.04325 C 0.41979 -0.03677 0.41753 -0.03145 0.41423 -0.02659 C 0.41319 -0.0222 0.41232 -0.01896 0.41041 -0.01526 C 0.40868 -0.00763 0.40052 0.01204 0.39618 0.01782 C 0.39444 0.02013 0.39218 0.02175 0.39045 0.02407 C 0.38923 0.02962 0.38715 0.03216 0.38472 0.03679 C 0.37482 0.05483 0.37031 0.05668 0.3533 0.0583 C 0.31302 0.07727 0.26788 0.07819 0.22569 0.08375 C 0.21007 0.08328 0.19462 0.08305 0.17899 0.08236 C 0.17343 0.08213 0.16545 0.07819 0.15972 0.07727 C 0.1559 0.07565 0.15486 0.0738 0.15121 0.07102 C 0.14809 0.06848 0.14444 0.06779 0.14097 0.06593 C 0.1309 0.06061 0.12118 0.05229 0.11041 0.04951 C 0.10746 0.04674 0.10503 0.04257 0.10191 0.04049 C 0.09479 0.03586 0.08802 0.03054 0.0809 0.02661 C 0.07587 0.02383 0.07222 0.01944 0.06666 0.01782 C 0.05989 0.01319 0.05225 0.01019 0.04566 0.0051 C 0.04236 0.00255 0.0408 -0.00092 0.03715 -0.00254 C 0.03246 -0.0067 0.03073 -0.00809 0.02569 -0.01017 C 0.01302 -0.00901 0.01458 -0.00739 0.00468 -0.00508 C 0.00121 -0.00184 0.00278 -0.00369 1.66667E-6 6.05598E-6 " pathEditMode="relative" ptsTypes="fffffffffffffffffffffffffffffffffffffff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5313 -0.03817 C -0.05625 -0.04094 -0.05868 -0.04418 -0.06181 -0.04696 C -0.06389 -0.05135 -0.06598 -0.05413 -0.06927 -0.05713 C -0.0724 -0.06338 -0.07414 -0.06708 -0.07882 -0.07101 C -0.08056 -0.07726 -0.08004 -0.07263 -0.07882 -0.07865 C -0.07848 -0.08073 -0.07865 -0.08327 -0.07795 -0.08512 C -0.07587 -0.09068 -0.06945 -0.09391 -0.0665 -0.09785 C -0.06233 -0.1034 -0.06059 -0.1071 -0.05504 -0.10918 C -0.05191 -0.11566 -0.04445 -0.11913 -0.03889 -0.12052 C -0.03334 -0.12537 -0.0375 -0.1226 -0.02743 -0.12445 C -0.02153 -0.12561 -0.01511 -0.12838 -0.00938 -0.13069 C -0.00139 -0.13763 0.00416 -0.15059 0.01354 -0.15498 C 0.0158 -0.15938 0.01788 -0.16215 0.02118 -0.16493 C 0.02187 -0.16632 0.02239 -0.16771 0.02309 -0.16886 C 0.02482 -0.17164 0.02725 -0.17349 0.02882 -0.1765 C 0.03211 -0.18297 0.03507 -0.19014 0.03923 -0.19546 C 0.04062 -0.20194 0.04409 -0.20518 0.04687 -0.21073 C 0.04809 -0.21605 0.05104 -0.21952 0.0526 -0.22461 C 0.05468 -0.23132 0.05521 -0.23733 0.05833 -0.24381 C 0.0618 -0.25885 0.06128 -0.26486 0.07066 -0.2755 C 0.07864 -0.28452 0.06597 -0.27273 0.07916 -0.28429 C 0.08107 -0.28591 0.08489 -0.28938 0.08489 -0.28938 C 0.08559 -0.29054 0.08593 -0.29216 0.0868 -0.29308 C 0.08767 -0.29424 0.08906 -0.29447 0.08975 -0.29563 C 0.0934 -0.30164 0.09097 -0.30765 0.09739 -0.31483 C 0.10277 -0.32107 0.11267 -0.32246 0.11927 -0.32362 C 0.12899 -0.33009 0.13177 -0.33588 0.14305 -0.33749 C 0.14757 -0.33911 0.15173 -0.34143 0.15642 -0.34258 C 0.16111 -0.3449 0.16458 -0.34559 0.16961 -0.34652 C 0.17916 -0.34605 0.18871 -0.34629 0.19826 -0.34513 C 0.20052 -0.3449 0.20833 -0.33495 0.20972 -0.33379 C 0.21163 -0.33217 0.21545 -0.3287 0.21545 -0.3287 C 0.21666 -0.32362 0.21771 -0.32153 0.22118 -0.31853 C 0.22274 -0.31159 0.22586 -0.30719 0.22968 -0.3021 C 0.23107 -0.29701 0.23264 -0.29447 0.23541 -0.29077 C 0.23576 -0.28938 0.23559 -0.28799 0.23628 -0.28684 C 0.23698 -0.28568 0.23871 -0.28568 0.23923 -0.28429 C 0.24427 -0.26995 0.23906 -0.27735 0.24201 -0.26648 C 0.24236 -0.26509 0.2434 -0.26417 0.24392 -0.26278 C 0.24444 -0.26162 0.24461 -0.26023 0.24496 -0.25885 C 0.24583 -0.25006 0.24652 -0.24057 0.24878 -0.23224 C 0.25017 -0.22739 0.25086 -0.22924 0.2533 -0.226 C 0.25607 -0.22253 0.25885 -0.21721 0.26111 -0.21328 C 0.26493 -0.2068 0.26597 -0.2031 0.26875 -0.19546 C 0.26979 -0.19269 0.27239 -0.18783 0.27239 -0.18783 C 0.27326 -0.18228 0.27448 -0.17696 0.27534 -0.17141 C 0.27604 -0.16585 0.27725 -0.15498 0.27725 -0.15498 C 0.27534 -0.14342 0.27152 -0.13185 0.26684 -0.1219 C 0.26406 -0.11658 0.26284 -0.10895 0.25833 -0.10664 C 0.25642 -0.09993 0.25781 -0.10432 0.2533 -0.0953 C 0.25208 -0.09276 0.24965 -0.08767 0.24965 -0.08767 C 0.24687 -0.07495 0.24444 -0.06037 0.25052 -0.04834 C 0.25399 -0.03354 0.26059 -0.0303 0.27135 -0.02799 C 0.2934 -0.02868 0.30625 -0.03053 0.32691 -0.03169 C 0.33194 -0.03354 0.3368 -0.03516 0.34201 -0.03678 C 0.34791 -0.04187 0.35347 -0.04696 0.36024 -0.0495 C 0.36406 -0.05297 0.36701 -0.05459 0.37152 -0.05598 C 0.37517 -0.05852 0.37777 -0.06107 0.38211 -0.06222 C 0.38975 -0.06731 0.39635 -0.07425 0.40486 -0.0761 C 0.41944 -0.07448 0.43281 -0.07286 0.44687 -0.0687 C 0.44948 -0.06639 0.45225 -0.06431 0.45538 -0.06361 C 0.46076 -0.06245 0.47152 -0.06107 0.47152 -0.06107 C 0.47708 -0.05806 0.48177 -0.0569 0.48784 -0.05598 C 0.49514 -0.05228 0.50208 -0.0495 0.50972 -0.04834 C 0.51111 -0.04765 0.51597 -0.04534 0.51736 -0.04325 C 0.51996 -0.03909 0.521 -0.03446 0.52396 -0.03053 C 0.52552 -0.02128 0.52708 -0.01619 0.52968 -0.00763 C 0.53107 0.01481 0.5335 0.03724 0.53455 0.05968 C 0.53559 0.08397 0.53663 0.1108 0.54496 0.13324 C 0.54652 0.14481 0.54757 0.15684 0.54878 0.16864 C 0.54843 0.17511 0.54896 0.18159 0.54774 0.18783 C 0.54774 0.18783 0.53923 0.1913 0.53819 0.19154 C 0.5243 0.19385 0.53246 0.19269 0.51354 0.19408 C 0.50607 0.19593 0.49687 0.19755 0.48975 0.20171 C 0.48646 0.20356 0.48368 0.20657 0.48021 0.20796 C 0.47274 0.21421 0.47222 0.21328 0.46493 0.21698 C 0.46024 0.21929 0.45868 0.22207 0.45347 0.22323 C 0.45121 0.22531 0.4493 0.22808 0.44687 0.2297 C 0.44392 0.23155 0.44045 0.23202 0.43732 0.2334 C 0.42673 0.24428 0.44357 0.22808 0.42396 0.24104 C 0.41701 0.24566 0.40885 0.25052 0.40121 0.25237 C 0.39323 0.25769 0.38316 0.26255 0.3743 0.2651 C 0.36649 0.27342 0.35642 0.27227 0.34687 0.27412 C 0.34027 0.27365 0.33333 0.27389 0.32691 0.27273 C 0.32482 0.27227 0.32274 0.26787 0.32118 0.26648 C 0.31614 0.26209 0.31076 0.25839 0.3059 0.25376 C 0.296 0.24428 0.2835 0.23896 0.27239 0.23225 C 0.26701 0.22878 0.26128 0.22392 0.25538 0.22207 C 0.24965 0.21397 0.24184 0.20842 0.23455 0.20287 C 0.2283 0.19801 0.23489 0.2031 0.22882 0.19662 C 0.22708 0.19477 0.22309 0.19154 0.22309 0.19154 C 0.21979 0.18506 0.21545 0.18275 0.21059 0.17881 C 0.20538 0.17465 0.20121 0.16933 0.19635 0.16493 C 0.19288 0.16193 0.18784 0.161 0.18402 0.15846 C 0.18055 0.15614 0.17882 0.15082 0.17534 0.14851 C 0.16701 0.14296 0.15711 0.14018 0.14878 0.1344 C 0.14514 0.13185 0.13906 0.12653 0.13541 0.12561 C 0.12777 0.12376 0.12014 0.12237 0.1125 0.12052 C 0.1033 0.12098 0.09409 0.12098 0.08489 0.12168 C 0.07934 0.12214 0.07413 0.12792 0.06875 0.12931 C 0.06389 0.13371 0.05816 0.13718 0.0526 0.13949 C 0.04479 0.14758 0.0368 0.15522 0.02882 0.16239 C 0.02291 0.16771 0.01753 0.17511 0.01163 0.1802 C 0.00677 0.1846 -0.00157 0.18922 -0.00747 0.19154 C -0.00938 0.19339 -0.01233 0.19662 -0.01511 0.19547 C -0.01615 0.19501 -0.01528 0.19246 -0.01598 0.19154 C -0.01667 0.19061 -0.01789 0.19084 -0.01893 0.19038 C -0.02292 0.19154 -0.02466 0.19339 -0.02848 0.19154 C -0.03716 0.19362 -0.04549 0.19824 -0.05417 0.20033 C -0.05834 0.19986 -0.0625 0.20033 -0.0665 0.19917 C -0.07014 0.19801 -0.07327 0.19454 -0.07691 0.19292 C -0.08143 0.18899 -0.08611 0.18645 -0.09132 0.18529 C -0.0974 0.17974 -0.10521 0.17812 -0.11216 0.17511 C -0.11198 0.1721 -0.11077 0.1462 -0.10834 0.14203 C -0.10157 0.1307 -0.08924 0.11705 -0.07882 0.11289 C -0.07275 0.1041 -0.06667 0.10456 -0.05886 0.10155 C -0.04931 0.10201 -0.03993 0.10178 -0.03039 0.10271 C -0.025 0.1034 -0.01945 0.10803 -0.01407 0.10895 C -0.0099 0.10965 -0.00591 0.10988 -0.00174 0.11034 C 0.00868 0.11358 0.01684 0.11566 0.02777 0.11659 C 0.03802 0.11821 0.04826 0.11936 0.05833 0.11543 C 0.06111 0.11289 0.06354 0.11173 0.06684 0.11034 C 0.071 0.10664 0.07552 0.10687 0.08021 0.10525 C 0.08333 0.09924 0.08732 0.10086 0.09166 0.09762 C 0.10104 0.09068 0.09409 0.09392 0.10017 0.09137 C 0.1026 0.08628 0.10451 0.08744 0.10781 0.08374 C 0.11527 0.07541 0.10607 0.08374 0.11354 0.07726 C 0.1158 0.0731 0.11718 0.06894 0.11927 0.06454 C 0.1243 0.04303 0.10069 0.03724 0.09062 0.03031 C 0.08715 0.02799 0.08819 0.0273 0.08489 0.02406 C 0.08298 0.02221 0.07916 0.01897 0.07916 0.01897 C 0.06961 0.02036 0.06857 0.02151 0.05833 0.02013 C 0.05173 0.01758 0.05434 0.01643 0.04583 0.01643 " pathEditMode="relative" ptsTypes="fffffffffffffffffffffffffffffffffffffffffffffffffffffffffffffffffffffffffffffff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п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pic>
        <p:nvPicPr>
          <p:cNvPr id="5" name="Неизвестен-Выход Лунтик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4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620688" y="-531440"/>
            <a:ext cx="11430000" cy="8077200"/>
          </a:xfrm>
          <a:prstGeom prst="rect">
            <a:avLst/>
          </a:prstGeom>
          <a:noFill/>
        </p:spPr>
      </p:pic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611560" y="0"/>
            <a:ext cx="8229600" cy="1143000"/>
          </a:xfrm>
        </p:spPr>
        <p:txBody>
          <a:bodyPr/>
          <a:lstStyle/>
          <a:p>
            <a:r>
              <a:rPr lang="ru-RU" b="1" i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Карта путешествий</a:t>
            </a:r>
            <a:endParaRPr lang="ru-RU" b="1" i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72" name="Oval 20"/>
          <p:cNvSpPr>
            <a:spLocks noChangeArrowheads="1"/>
          </p:cNvSpPr>
          <p:nvPr/>
        </p:nvSpPr>
        <p:spPr bwMode="auto">
          <a:xfrm>
            <a:off x="1691680" y="2060848"/>
            <a:ext cx="2448271" cy="1367979"/>
          </a:xfrm>
          <a:prstGeom prst="ellipse">
            <a:avLst/>
          </a:prstGeom>
          <a:solidFill>
            <a:srgbClr val="D3F6F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bg2">
                    <a:lumMod val="25000"/>
                  </a:schemeClr>
                </a:solidFill>
                <a:latin typeface="Algerian" pitchFamily="82" charset="0"/>
                <a:cs typeface="Arial" charset="0"/>
              </a:rPr>
              <a:t>Вежливость</a:t>
            </a:r>
            <a:endParaRPr lang="ru-RU" sz="2400" b="1" dirty="0">
              <a:solidFill>
                <a:schemeClr val="bg2">
                  <a:lumMod val="25000"/>
                </a:schemeClr>
              </a:solidFill>
              <a:latin typeface="Algerian" pitchFamily="82" charset="0"/>
              <a:cs typeface="Arial" charset="0"/>
            </a:endParaRPr>
          </a:p>
          <a:p>
            <a:pPr algn="ctr"/>
            <a:endParaRPr lang="ru-RU" dirty="0">
              <a:latin typeface="Algerian" pitchFamily="82" charset="0"/>
              <a:cs typeface="Arial" charset="0"/>
            </a:endParaRPr>
          </a:p>
        </p:txBody>
      </p:sp>
      <p:sp>
        <p:nvSpPr>
          <p:cNvPr id="23574" name="Oval 22"/>
          <p:cNvSpPr>
            <a:spLocks noChangeArrowheads="1"/>
          </p:cNvSpPr>
          <p:nvPr/>
        </p:nvSpPr>
        <p:spPr bwMode="auto">
          <a:xfrm>
            <a:off x="3563938" y="5734050"/>
            <a:ext cx="2233612" cy="1223963"/>
          </a:xfrm>
          <a:prstGeom prst="ellipse">
            <a:avLst/>
          </a:prstGeom>
          <a:solidFill>
            <a:srgbClr val="D3F6F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Волшебные слова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76" name="Oval 24"/>
          <p:cNvSpPr>
            <a:spLocks noChangeArrowheads="1"/>
          </p:cNvSpPr>
          <p:nvPr/>
        </p:nvSpPr>
        <p:spPr bwMode="auto">
          <a:xfrm>
            <a:off x="827584" y="3933056"/>
            <a:ext cx="2304256" cy="1224136"/>
          </a:xfrm>
          <a:prstGeom prst="ellipse">
            <a:avLst/>
          </a:prstGeom>
          <a:solidFill>
            <a:srgbClr val="D3F6F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Комплименты</a:t>
            </a:r>
            <a:endParaRPr lang="ru-RU" sz="2400" b="1" dirty="0">
              <a:solidFill>
                <a:schemeClr val="accent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Algerian" pitchFamily="82" charset="0"/>
              <a:cs typeface="Arial" charset="0"/>
            </a:endParaRPr>
          </a:p>
        </p:txBody>
      </p:sp>
      <p:sp>
        <p:nvSpPr>
          <p:cNvPr id="23578" name="Oval 26"/>
          <p:cNvSpPr>
            <a:spLocks noChangeArrowheads="1"/>
          </p:cNvSpPr>
          <p:nvPr/>
        </p:nvSpPr>
        <p:spPr bwMode="auto">
          <a:xfrm>
            <a:off x="4572000" y="3717032"/>
            <a:ext cx="2232025" cy="1296144"/>
          </a:xfrm>
          <a:prstGeom prst="ellipse">
            <a:avLst/>
          </a:prstGeom>
          <a:solidFill>
            <a:srgbClr val="D3F6F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smtClean="0">
                <a:latin typeface="Algerian" pitchFamily="82" charset="0"/>
                <a:cs typeface="Arial" charset="0"/>
              </a:rPr>
              <a:t>Вредные и полезные </a:t>
            </a:r>
          </a:p>
          <a:p>
            <a:pPr algn="ctr"/>
            <a:r>
              <a:rPr lang="ru-RU" b="1" dirty="0" smtClean="0">
                <a:latin typeface="Algerian" pitchFamily="82" charset="0"/>
                <a:cs typeface="Arial" charset="0"/>
              </a:rPr>
              <a:t>привычки</a:t>
            </a:r>
            <a:endParaRPr lang="ru-RU" b="1" dirty="0">
              <a:latin typeface="Algerian" pitchFamily="82" charset="0"/>
              <a:cs typeface="Arial" charset="0"/>
            </a:endParaRPr>
          </a:p>
        </p:txBody>
      </p:sp>
      <p:sp>
        <p:nvSpPr>
          <p:cNvPr id="23582" name="Oval 30"/>
          <p:cNvSpPr>
            <a:spLocks noChangeArrowheads="1"/>
          </p:cNvSpPr>
          <p:nvPr/>
        </p:nvSpPr>
        <p:spPr bwMode="auto">
          <a:xfrm>
            <a:off x="4644008" y="1340768"/>
            <a:ext cx="2160240" cy="1512168"/>
          </a:xfrm>
          <a:prstGeom prst="ellipse">
            <a:avLst/>
          </a:prstGeom>
          <a:solidFill>
            <a:srgbClr val="D3F6F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такое хорошо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и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что такое плохо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588" name="Freeform 36"/>
          <p:cNvSpPr>
            <a:spLocks/>
          </p:cNvSpPr>
          <p:nvPr/>
        </p:nvSpPr>
        <p:spPr bwMode="auto">
          <a:xfrm>
            <a:off x="3419872" y="1916832"/>
            <a:ext cx="1224136" cy="216024"/>
          </a:xfrm>
          <a:custGeom>
            <a:avLst/>
            <a:gdLst/>
            <a:ahLst/>
            <a:cxnLst>
              <a:cxn ang="0">
                <a:pos x="1254" y="0"/>
              </a:cxn>
              <a:cxn ang="0">
                <a:pos x="1073" y="227"/>
              </a:cxn>
              <a:cxn ang="0">
                <a:pos x="528" y="182"/>
              </a:cxn>
              <a:cxn ang="0">
                <a:pos x="75" y="318"/>
              </a:cxn>
              <a:cxn ang="0">
                <a:pos x="75" y="272"/>
              </a:cxn>
            </a:cxnLst>
            <a:rect l="0" t="0" r="r" b="b"/>
            <a:pathLst>
              <a:path w="1254" h="333">
                <a:moveTo>
                  <a:pt x="1254" y="0"/>
                </a:moveTo>
                <a:cubicBezTo>
                  <a:pt x="1224" y="98"/>
                  <a:pt x="1194" y="197"/>
                  <a:pt x="1073" y="227"/>
                </a:cubicBezTo>
                <a:cubicBezTo>
                  <a:pt x="952" y="257"/>
                  <a:pt x="694" y="167"/>
                  <a:pt x="528" y="182"/>
                </a:cubicBezTo>
                <a:cubicBezTo>
                  <a:pt x="362" y="197"/>
                  <a:pt x="150" y="303"/>
                  <a:pt x="75" y="318"/>
                </a:cubicBezTo>
                <a:cubicBezTo>
                  <a:pt x="0" y="333"/>
                  <a:pt x="37" y="302"/>
                  <a:pt x="75" y="272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589" name="Freeform 37"/>
          <p:cNvSpPr>
            <a:spLocks/>
          </p:cNvSpPr>
          <p:nvPr/>
        </p:nvSpPr>
        <p:spPr bwMode="auto">
          <a:xfrm>
            <a:off x="1043608" y="2924945"/>
            <a:ext cx="720080" cy="1224136"/>
          </a:xfrm>
          <a:custGeom>
            <a:avLst/>
            <a:gdLst/>
            <a:ahLst/>
            <a:cxnLst>
              <a:cxn ang="0">
                <a:pos x="635" y="0"/>
              </a:cxn>
              <a:cxn ang="0">
                <a:pos x="272" y="137"/>
              </a:cxn>
              <a:cxn ang="0">
                <a:pos x="0" y="590"/>
              </a:cxn>
            </a:cxnLst>
            <a:rect l="0" t="0" r="r" b="b"/>
            <a:pathLst>
              <a:path w="635" h="590">
                <a:moveTo>
                  <a:pt x="635" y="0"/>
                </a:moveTo>
                <a:cubicBezTo>
                  <a:pt x="506" y="19"/>
                  <a:pt x="378" y="39"/>
                  <a:pt x="272" y="137"/>
                </a:cubicBezTo>
                <a:cubicBezTo>
                  <a:pt x="166" y="235"/>
                  <a:pt x="45" y="515"/>
                  <a:pt x="0" y="590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590" name="Freeform 38"/>
          <p:cNvSpPr>
            <a:spLocks/>
          </p:cNvSpPr>
          <p:nvPr/>
        </p:nvSpPr>
        <p:spPr bwMode="auto">
          <a:xfrm>
            <a:off x="3132138" y="4293096"/>
            <a:ext cx="1511870" cy="515442"/>
          </a:xfrm>
          <a:custGeom>
            <a:avLst/>
            <a:gdLst/>
            <a:ahLst/>
            <a:cxnLst>
              <a:cxn ang="0">
                <a:pos x="0" y="75"/>
              </a:cxn>
              <a:cxn ang="0">
                <a:pos x="317" y="302"/>
              </a:cxn>
              <a:cxn ang="0">
                <a:pos x="816" y="30"/>
              </a:cxn>
              <a:cxn ang="0">
                <a:pos x="1542" y="120"/>
              </a:cxn>
              <a:cxn ang="0">
                <a:pos x="1497" y="120"/>
              </a:cxn>
            </a:cxnLst>
            <a:rect l="0" t="0" r="r" b="b"/>
            <a:pathLst>
              <a:path w="1655" h="309">
                <a:moveTo>
                  <a:pt x="0" y="75"/>
                </a:moveTo>
                <a:cubicBezTo>
                  <a:pt x="90" y="192"/>
                  <a:pt x="181" y="309"/>
                  <a:pt x="317" y="302"/>
                </a:cubicBezTo>
                <a:cubicBezTo>
                  <a:pt x="453" y="295"/>
                  <a:pt x="612" y="60"/>
                  <a:pt x="816" y="30"/>
                </a:cubicBezTo>
                <a:cubicBezTo>
                  <a:pt x="1020" y="0"/>
                  <a:pt x="1429" y="105"/>
                  <a:pt x="1542" y="120"/>
                </a:cubicBezTo>
                <a:cubicBezTo>
                  <a:pt x="1655" y="135"/>
                  <a:pt x="1504" y="120"/>
                  <a:pt x="1497" y="120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591" name="Freeform 39"/>
          <p:cNvSpPr>
            <a:spLocks/>
          </p:cNvSpPr>
          <p:nvPr/>
        </p:nvSpPr>
        <p:spPr bwMode="auto">
          <a:xfrm>
            <a:off x="5508625" y="5013325"/>
            <a:ext cx="1655763" cy="936625"/>
          </a:xfrm>
          <a:custGeom>
            <a:avLst/>
            <a:gdLst/>
            <a:ahLst/>
            <a:cxnLst>
              <a:cxn ang="0">
                <a:pos x="1043" y="0"/>
              </a:cxn>
              <a:cxn ang="0">
                <a:pos x="771" y="272"/>
              </a:cxn>
              <a:cxn ang="0">
                <a:pos x="136" y="408"/>
              </a:cxn>
              <a:cxn ang="0">
                <a:pos x="0" y="590"/>
              </a:cxn>
            </a:cxnLst>
            <a:rect l="0" t="0" r="r" b="b"/>
            <a:pathLst>
              <a:path w="1043" h="590">
                <a:moveTo>
                  <a:pt x="1043" y="0"/>
                </a:moveTo>
                <a:cubicBezTo>
                  <a:pt x="982" y="102"/>
                  <a:pt x="922" y="204"/>
                  <a:pt x="771" y="272"/>
                </a:cubicBezTo>
                <a:cubicBezTo>
                  <a:pt x="620" y="340"/>
                  <a:pt x="264" y="355"/>
                  <a:pt x="136" y="408"/>
                </a:cubicBezTo>
                <a:cubicBezTo>
                  <a:pt x="8" y="461"/>
                  <a:pt x="23" y="560"/>
                  <a:pt x="0" y="590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23594" name="Oval 42"/>
          <p:cNvSpPr>
            <a:spLocks noChangeArrowheads="1"/>
          </p:cNvSpPr>
          <p:nvPr/>
        </p:nvSpPr>
        <p:spPr bwMode="auto">
          <a:xfrm>
            <a:off x="6732240" y="4221088"/>
            <a:ext cx="2411760" cy="1512168"/>
          </a:xfrm>
          <a:prstGeom prst="ellipse">
            <a:avLst/>
          </a:prstGeom>
          <a:solidFill>
            <a:srgbClr val="D3F6F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Algerian" pitchFamily="82" charset="0"/>
                <a:cs typeface="Arial" charset="0"/>
              </a:rPr>
              <a:t>Гостеприимство</a:t>
            </a:r>
            <a:endParaRPr lang="ru-RU" sz="2400" b="1" dirty="0">
              <a:solidFill>
                <a:srgbClr val="FF0000"/>
              </a:solidFill>
              <a:latin typeface="Algerian" pitchFamily="82" charset="0"/>
              <a:cs typeface="Arial" charset="0"/>
            </a:endParaRPr>
          </a:p>
        </p:txBody>
      </p:sp>
      <p:sp>
        <p:nvSpPr>
          <p:cNvPr id="23595" name="Freeform 43"/>
          <p:cNvSpPr>
            <a:spLocks/>
          </p:cNvSpPr>
          <p:nvPr/>
        </p:nvSpPr>
        <p:spPr bwMode="auto">
          <a:xfrm>
            <a:off x="6516217" y="3573017"/>
            <a:ext cx="1872208" cy="648072"/>
          </a:xfrm>
          <a:custGeom>
            <a:avLst/>
            <a:gdLst/>
            <a:ahLst/>
            <a:cxnLst>
              <a:cxn ang="0">
                <a:pos x="1225" y="733"/>
              </a:cxn>
              <a:cxn ang="0">
                <a:pos x="1406" y="53"/>
              </a:cxn>
              <a:cxn ang="0">
                <a:pos x="0" y="415"/>
              </a:cxn>
            </a:cxnLst>
            <a:rect l="0" t="0" r="r" b="b"/>
            <a:pathLst>
              <a:path w="1610" h="733">
                <a:moveTo>
                  <a:pt x="1225" y="733"/>
                </a:moveTo>
                <a:cubicBezTo>
                  <a:pt x="1417" y="419"/>
                  <a:pt x="1610" y="106"/>
                  <a:pt x="1406" y="53"/>
                </a:cubicBezTo>
                <a:cubicBezTo>
                  <a:pt x="1202" y="0"/>
                  <a:pt x="234" y="355"/>
                  <a:pt x="0" y="415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  <p:pic>
        <p:nvPicPr>
          <p:cNvPr id="20" name="Весёлые путешественники - Мы едем, едем, едем в далекие края (www.hotplayer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21" name="Picture 41" descr="0_1250a1_f57a4eec_ori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936897" flipH="1">
            <a:off x="-1038931" y="5226494"/>
            <a:ext cx="4321175" cy="1228725"/>
          </a:xfrm>
          <a:prstGeom prst="rect">
            <a:avLst/>
          </a:prstGeom>
          <a:noFill/>
        </p:spPr>
      </p:pic>
      <p:sp>
        <p:nvSpPr>
          <p:cNvPr id="18" name="Oval 26"/>
          <p:cNvSpPr>
            <a:spLocks noChangeArrowheads="1"/>
          </p:cNvSpPr>
          <p:nvPr/>
        </p:nvSpPr>
        <p:spPr bwMode="auto">
          <a:xfrm flipH="1">
            <a:off x="6876256" y="764704"/>
            <a:ext cx="2267744" cy="1440160"/>
          </a:xfrm>
          <a:prstGeom prst="ellipse">
            <a:avLst/>
          </a:prstGeom>
          <a:solidFill>
            <a:srgbClr val="D3F6FD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ru-RU" b="1" dirty="0">
              <a:latin typeface="Algerian" pitchFamily="82" charset="0"/>
              <a:cs typeface="Arial" charset="0"/>
            </a:endParaRPr>
          </a:p>
        </p:txBody>
      </p:sp>
      <p:sp>
        <p:nvSpPr>
          <p:cNvPr id="22" name="Freeform 36"/>
          <p:cNvSpPr>
            <a:spLocks/>
          </p:cNvSpPr>
          <p:nvPr/>
        </p:nvSpPr>
        <p:spPr bwMode="auto">
          <a:xfrm>
            <a:off x="6156176" y="1340768"/>
            <a:ext cx="720080" cy="72008"/>
          </a:xfrm>
          <a:custGeom>
            <a:avLst/>
            <a:gdLst/>
            <a:ahLst/>
            <a:cxnLst>
              <a:cxn ang="0">
                <a:pos x="1254" y="0"/>
              </a:cxn>
              <a:cxn ang="0">
                <a:pos x="1073" y="227"/>
              </a:cxn>
              <a:cxn ang="0">
                <a:pos x="528" y="182"/>
              </a:cxn>
              <a:cxn ang="0">
                <a:pos x="75" y="318"/>
              </a:cxn>
              <a:cxn ang="0">
                <a:pos x="75" y="272"/>
              </a:cxn>
            </a:cxnLst>
            <a:rect l="0" t="0" r="r" b="b"/>
            <a:pathLst>
              <a:path w="1254" h="333">
                <a:moveTo>
                  <a:pt x="1254" y="0"/>
                </a:moveTo>
                <a:cubicBezTo>
                  <a:pt x="1224" y="98"/>
                  <a:pt x="1194" y="197"/>
                  <a:pt x="1073" y="227"/>
                </a:cubicBezTo>
                <a:cubicBezTo>
                  <a:pt x="952" y="257"/>
                  <a:pt x="694" y="167"/>
                  <a:pt x="528" y="182"/>
                </a:cubicBezTo>
                <a:cubicBezTo>
                  <a:pt x="362" y="197"/>
                  <a:pt x="150" y="303"/>
                  <a:pt x="75" y="318"/>
                </a:cubicBezTo>
                <a:cubicBezTo>
                  <a:pt x="0" y="333"/>
                  <a:pt x="37" y="302"/>
                  <a:pt x="75" y="272"/>
                </a:cubicBezTo>
              </a:path>
            </a:pathLst>
          </a:custGeom>
          <a:noFill/>
          <a:ln w="57150" cmpd="sng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0557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колокольчики"/>
          <p:cNvPicPr>
            <a:picLocks noGrp="1" noChangeAspect="1" noChangeArrowheads="1" noCrop="1"/>
          </p:cNvPicPr>
          <p:nvPr>
            <p:ph type="subTitle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0" y="5013325"/>
            <a:ext cx="942975" cy="1190625"/>
          </a:xfrm>
          <a:noFill/>
          <a:ln/>
        </p:spPr>
      </p:pic>
      <p:pic>
        <p:nvPicPr>
          <p:cNvPr id="3079" name="Picture 7" descr="колокольчики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4724400"/>
            <a:ext cx="715962" cy="90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колокольчики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8038" y="5445125"/>
            <a:ext cx="111918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blest4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912309">
            <a:off x="3568701" y="2055812"/>
            <a:ext cx="1255712" cy="1122363"/>
          </a:xfrm>
          <a:prstGeom prst="rect">
            <a:avLst/>
          </a:prstGeom>
          <a:noFill/>
        </p:spPr>
      </p:pic>
      <p:pic>
        <p:nvPicPr>
          <p:cNvPr id="3084" name="Picture 5" descr="d9de2e060dd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3059113" cy="250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3" descr="blest4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3957669">
            <a:off x="3872706" y="3985419"/>
            <a:ext cx="966788" cy="863600"/>
          </a:xfrm>
          <a:prstGeom prst="rect">
            <a:avLst/>
          </a:prstGeom>
          <a:noFill/>
        </p:spPr>
      </p:pic>
      <p:pic>
        <p:nvPicPr>
          <p:cNvPr id="3086" name="Picture 3" descr="D:\школа ПСШ №2\Все для презентаций\Анимашки fantasyflach\blest3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3096940">
            <a:off x="6877050" y="2565400"/>
            <a:ext cx="129698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3" descr="D:\школа ПСШ №2\Все для презентаций\Анимашки fantasyflach\blest37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032688">
            <a:off x="2328070" y="3879056"/>
            <a:ext cx="7921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5" descr="3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-1496230">
            <a:off x="107950" y="2492375"/>
            <a:ext cx="1928813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5" descr="3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103770" flipH="1">
            <a:off x="6732588" y="549275"/>
            <a:ext cx="1873250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323528" y="2420888"/>
            <a:ext cx="74888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ВОЛШЕБНЫЕ СЛОВА</a:t>
            </a:r>
            <a:endParaRPr lang="ru-RU" sz="6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" name="Верес - Выход феи (www.hotplayer.ru)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7.77778E-6 5.80615E-7 C 0.00313 -0.00278 0.00556 -0.00602 0.00869 -0.00879 C 0.00938 -0.01018 0.00973 -0.01157 0.0106 -0.01273 C 0.01129 -0.01388 0.01268 -0.01411 0.01337 -0.01527 C 0.01407 -0.01666 0.0139 -0.01874 0.01442 -0.02036 C 0.01598 -0.02522 0.02015 -0.03123 0.02379 -0.03285 C 0.02657 -0.0384 0.03039 -0.04257 0.03525 -0.04442 C 0.04081 -0.04928 0.04775 -0.05228 0.05435 -0.0546 C 0.05834 -0.05853 0.06129 -0.05876 0.06581 -0.06084 C 0.07206 -0.06362 0.06494 -0.06061 0.07153 -0.06477 C 0.07692 -0.06824 0.08386 -0.06963 0.08959 -0.07102 C 0.11164 -0.08212 0.08803 -0.07472 0.1448 -0.07611 C 0.15174 -0.08212 0.16424 -0.08374 0.1724 -0.0849 C 0.19896 -0.09739 0.23004 -0.08883 0.25817 -0.08629 C 0.27258 -0.08212 0.28733 -0.08189 0.30192 -0.07981 C 0.30678 -0.07657 0.30956 -0.07588 0.31528 -0.07495 C 0.31997 -0.07333 0.3231 -0.06917 0.32761 -0.06732 C 0.33473 -0.05274 0.32396 -0.07356 0.33247 -0.06084 C 0.33646 -0.05506 0.33803 -0.04627 0.34289 -0.04187 C 0.3441 -0.03748 0.34862 -0.03054 0.35157 -0.02799 C 0.3573 -0.01643 0.36216 -0.0044 0.36858 0.00647 C 0.37067 0.01017 0.37153 0.01526 0.37431 0.01781 C 0.37622 0.01943 0.38004 0.0229 0.38004 0.0229 C 0.38299 0.02845 0.38542 0.03377 0.38855 0.03932 C 0.38994 0.04163 0.39237 0.04695 0.39237 0.04695 C 0.39376 0.05366 0.39445 0.05783 0.39723 0.06338 C 0.39827 0.08119 0.4014 0.10987 0.39046 0.12445 C 0.38924 0.13694 0.38994 0.16076 0.38108 0.16886 C 0.37622 0.17834 0.36806 0.18297 0.36094 0.18922 C 0.35383 0.19546 0.34723 0.2031 0.34011 0.20934 C 0.33699 0.21212 0.33508 0.21559 0.33143 0.21698 C 0.32778 0.22206 0.32431 0.22762 0.3191 0.2297 C 0.31511 0.23317 0.31216 0.23664 0.30765 0.23849 C 0.30678 0.23988 0.30608 0.2415 0.30487 0.24242 C 0.30209 0.24427 0.29758 0.24496 0.29428 0.24612 C 0.29028 0.24774 0.2882 0.25005 0.28386 0.25121 C 0.2764 0.25491 0.27101 0.26069 0.26285 0.26393 C 0.25869 0.26023 0.25348 0.25954 0.24862 0.25769 C 0.24445 0.2489 0.23317 0.24034 0.2257 0.23733 C 0.22119 0.23317 0.21251 0.22299 0.20765 0.22091 C 0.204 0.21929 0.20001 0.21952 0.19619 0.21836 C 0.19098 0.21096 0.19636 0.21698 0.18768 0.21327 C 0.18126 0.2105 0.17605 0.20333 0.16962 0.20055 C 0.16008 0.19222 0.14931 0.18505 0.1382 0.18158 C 0.12032 0.16608 0.09515 0.17164 0.07535 0.18158 C 0.06945 0.18066 0.0639 0.17858 0.05817 0.1802 C 0.05122 0.17811 0.04844 0.17742 0.04011 0.17649 C 0.01789 0.1684 -0.00173 0.17071 -0.02656 0.17002 C -0.0361 0.16724 -0.02343 0.17071 -0.04183 0.16747 C -0.04826 0.16632 -0.05433 0.16354 -0.06093 0.16238 C -0.06492 0.16076 -0.06961 0.16007 -0.07326 0.15729 C -0.08211 0.15059 -0.07586 0.15359 -0.08176 0.15105 C -0.08645 0.14619 -0.09062 0.14688 -0.09617 0.1448 C -0.10381 0.13786 -0.09166 0.14804 -0.10659 0.14087 C -0.10867 0.13971 -0.11041 0.1374 -0.11232 0.13578 C -0.11319 0.13486 -0.1151 0.13324 -0.1151 0.13324 C -0.12169 0.12051 -0.10954 0.11473 -0.10277 0.11034 C -0.10156 0.10779 -0.09965 0.10571 -0.09895 0.1027 C -0.0986 0.10155 -0.09843 0.10016 -0.09808 0.099 C -0.09756 0.09761 -0.09617 0.0953 -0.09617 0.0953 " pathEditMode="relative" ptsTypes="fffffffffffffffff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4 0.1256 C -0.06372 0.12954 -0.06893 0.13092 -0.07431 0.13208 C -0.07969 0.13324 -0.09046 0.13462 -0.09046 0.13462 C -0.09497 0.13902 -0.09636 0.14203 -0.10192 0.14342 C -0.1066 0.14804 -0.11112 0.15197 -0.11529 0.15729 C -0.11667 0.16331 -0.11615 0.16447 -0.12101 0.16632 C -0.12674 0.1714 -0.12744 0.17094 -0.13334 0.17395 C -0.13751 0.17603 -0.13959 0.17881 -0.14376 0.1802 C -0.1481 0.18297 -0.15261 0.18598 -0.1573 0.18783 C -0.16407 0.19384 -0.17206 0.1987 -0.18022 0.20171 C -0.18386 0.20518 -0.18681 0.2068 -0.1915 0.20818 C -0.19584 0.21212 -0.19966 0.21327 -0.20487 0.21443 C -0.21199 0.22091 -0.22414 0.22253 -0.23056 0.22854 C -0.23299 0.23062 -0.23716 0.23479 -0.23716 0.23479 C -0.23976 0.24011 -0.24341 0.24126 -0.24758 0.24496 C -0.24862 0.24589 -0.25053 0.24751 -0.25053 0.24751 C -0.25313 0.2526 -0.25435 0.25491 -0.25904 0.2563 C -0.26251 0.26093 -0.26841 0.2644 -0.27327 0.26648 C -0.27796 0.27272 -0.27535 0.26879 -0.28004 0.27804 C -0.28126 0.28059 -0.28386 0.28568 -0.28386 0.28568 C -0.28542 0.29192 -0.28768 0.29655 -0.29046 0.3021 C -0.2915 0.30418 -0.29341 0.30835 -0.29341 0.30835 C -0.2948 0.31436 -0.30035 0.32292 -0.30487 0.325 C -0.31355 0.32338 -0.31476 0.32246 -0.32483 0.325 C -0.32709 0.3257 -0.32917 0.32801 -0.33143 0.3287 C -0.33681 0.33356 -0.3415 0.34096 -0.34758 0.34397 C -0.35157 0.3405 -0.35556 0.34073 -0.36008 0.33888 C -0.36424 0.33032 -0.36511 0.33888 -0.37154 0.33634 C -0.38525 0.34073 -0.36494 0.33564 -0.37813 0.33379 C -0.38265 0.3331 -0.39706 0.33541 -0.40296 0.33634 C -0.40904 0.33449 -0.4139 0.33078 -0.41997 0.3287 C -0.42397 0.32523 -0.42483 0.32477 -0.42952 0.32616 C -0.42969 0.32616 -0.43803 0.3257 -0.43994 0.32361 C -0.44081 0.32269 -0.44098 0.32084 -0.44185 0.31991 C -0.4441 0.3176 -0.4481 0.3176 -0.45053 0.31598 C -0.45365 0.31367 -0.45678 0.31182 -0.46008 0.30973 C -0.46355 0.31112 -0.46737 0.31506 -0.47049 0.31598 C -0.47709 0.3176 -0.48386 0.3176 -0.49046 0.31852 C -0.49706 0.31274 -0.49393 0.31436 -0.49914 0.31228 C -0.50313 0.30858 -0.50869 0.30603 -0.51338 0.30465 C -0.51581 0.3021 -0.51876 0.30071 -0.52101 0.29817 C -0.52344 0.29562 -0.52761 0.28938 -0.52761 0.28938 C -0.529 0.28128 -0.52969 0.28336 -0.53438 0.2792 C -0.53994 0.26833 -0.54914 0.26694 -0.55817 0.26393 C -0.56285 0.25977 -0.57344 0.25607 -0.579 0.25514 C -0.58056 0.24936 -0.58299 0.25075 -0.58664 0.24751 C -0.59098 0.23571 -0.58647 0.25029 -0.58768 0.22854 C -0.58785 0.22646 -0.5915 0.22206 -0.59237 0.22091 C -0.59219 0.21998 -0.59098 0.21397 -0.59046 0.21327 C -0.58594 0.20587 -0.57674 0.19939 -0.56963 0.19801 C -0.56633 0.19523 -0.5639 0.19431 -0.56008 0.19292 C -0.55556 0.18899 -0.54983 0.18528 -0.5448 0.18274 C -0.5415 0.17626 -0.53143 0.17048 -0.5257 0.16886 C -0.51459 0.15753 -0.52848 0.17048 -0.51806 0.16377 C -0.51129 0.15938 -0.50487 0.15452 -0.4981 0.14989 C -0.51893 0.14781 -0.51285 0.15174 -0.5066 0.13971 C -0.50452 0.13069 -0.50747 0.14064 -0.50296 0.13324 C -0.50226 0.13231 -0.50244 0.13069 -0.50192 0.12954 C -0.5007 0.12699 -0.49914 0.12468 -0.4981 0.1219 C -0.4974 0.12028 -0.49688 0.11843 -0.49619 0.11681 C -0.4948 0.10872 -0.4941 0.10409 -0.49341 0.0953 C -0.49185 0.07703 -0.49515 0.07656 -0.48473 0.0724 C -0.48351 0.07332 -0.48195 0.07379 -0.48091 0.07494 C -0.48004 0.07587 -0.47969 0.0798 -0.479 0.07865 C -0.47709 0.07587 -0.47813 0.07101 -0.47709 0.06731 C -0.47605 0.05459 -0.47275 0.04441 -0.46858 0.03308 C -0.46008 0.01041 -0.47101 0.03238 -0.46476 0.02035 C -0.4632 0.01133 -0.46459 0.01665 -0.45904 0.00509 C -0.45417 -0.00486 -0.45904 0.00254 -0.45626 -0.00509 C -0.45279 -0.01435 -0.44914 -0.02429 -0.4448 -0.03285 C -0.44272 -0.04326 -0.43612 -0.05113 -0.43143 -0.05968 C -0.42449 -0.07218 -0.41893 -0.08698 -0.40956 -0.09646 C -0.4073 -0.10364 -0.40591 -0.10826 -0.40105 -0.11289 C -0.39827 -0.11867 -0.39688 -0.12492 -0.39428 -0.1307 C -0.39011 -0.13995 -0.38473 -0.14967 -0.379 -0.1573 C -0.37796 -0.16193 -0.37588 -0.16563 -0.37431 -0.17002 C -0.37171 -0.17789 -0.37032 -0.18552 -0.36476 -0.19038 C -0.36008 -0.21004 -0.33508 -0.19663 -0.32101 -0.19547 C -0.27136 -0.1809 -0.31529 -0.19293 -0.18664 -0.19154 C -0.18577 -0.18784 -0.18508 -0.18228 -0.18386 -0.17881 C -0.18247 -0.17488 -0.17917 -0.17188 -0.17709 -0.16864 C -0.17154 -0.15962 -0.16719 -0.15244 -0.15921 -0.14712 C -0.15469 -0.13833 -0.16042 -0.14805 -0.15331 -0.14203 C -0.15088 -0.13995 -0.14914 -0.13671 -0.14671 -0.1344 C -0.14306 -0.12723 -0.14393 -0.11867 -0.14758 -0.11173 C -0.14723 -0.10664 -0.14654 -0.09346 -0.14376 -0.08883 C -0.14358 -0.08837 -0.13855 -0.08652 -0.1382 -0.08629 C -0.12761 -0.08166 -0.12431 -0.08212 -0.11042 -0.0812 C -0.10313 -0.07842 -0.09532 -0.07842 -0.08768 -0.07726 C -0.09931 -0.07102 -0.08195 -0.07102 -0.079 -0.07102 C -0.05452 -0.07033 -0.03022 -0.06986 -0.00574 -0.06963 C 0.0368 -0.06917 0.07933 -0.06894 0.12187 -0.06847 C 0.12152 -0.06686 0.12187 -0.06477 0.121 -0.06339 C 0.11909 -0.06015 0.11527 -0.06084 0.11232 -0.05968 C 0.1059 -0.05714 0.09947 -0.05436 0.0934 -0.05066 C 0.08558 -0.04604 0.07777 -0.0391 0.06944 -0.0354 C 0.05971 -0.031 0.04947 -0.02776 0.03992 -0.0229 C 0.02916 -0.01758 0.01909 -0.00787 0.00763 -0.00509 C 0.00416 -0.00139 0.00121 0.00092 -0.00296 0.00254 C -0.00383 0.00347 -0.00574 0.0037 -0.00574 0.00509 C -0.00574 0.00647 -0.00296 0.00647 -0.00296 0.00647 L -5.83333E-6 9.64608E-7 " pathEditMode="relative" ptsTypes="ffffffffffffffffffffffffffffffffffffffffffffffffffffffffffffffffffffffffffffffffffffffffffffffffffffAA">
                                      <p:cBhvr>
                                        <p:cTn id="8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677 0.09647 C -0.12969 0.09925 -0.15295 0.09601 -0.17622 0.09508 C -0.17986 0.09369 -0.18143 0.09485 -0.1849 0.09647 C -0.18802 0.09485 -0.19132 0.09462 -0.19427 0.09254 C -0.19775 0.09022 -0.19931 0.08652 -0.20295 0.0849 C -0.20712 0.08097 -0.21059 0.08074 -0.21528 0.07866 C -0.21788 0.06617 -0.22709 0.06015 -0.23525 0.0546 C -0.23629 0.05298 -0.23698 0.0509 -0.2382 0.04951 C -0.23889 0.04859 -0.24028 0.04905 -0.24097 0.04812 C -0.24254 0.04604 -0.24288 0.04211 -0.24479 0.04049 C -0.2467 0.03887 -0.25052 0.0354 -0.25052 0.0354 C -0.25469 0.02754 -0.24966 0.0354 -0.25625 0.03031 C -0.26493 0.0236 -0.25365 0.02869 -0.26198 0.02545 C -0.26597 0.02175 -0.26806 0.01713 -0.26962 0.01134 C -0.26927 0.00672 -0.2691 -0.00416 -0.26667 -0.00901 C -0.2625 -0.01734 -0.25556 -0.01873 -0.24966 -0.02289 C -0.24601 -0.02544 -0.24375 -0.02914 -0.24011 -0.03168 C -0.23698 -0.03816 -0.2316 -0.04394 -0.22674 -0.04834 C -0.22413 -0.06731 -0.22778 -0.0909 -0.2191 -0.10779 C -0.22014 -0.11264 -0.2257 -0.11935 -0.22865 -0.1219 C -0.23056 -0.12352 -0.23438 -0.12699 -0.23438 -0.12699 C -0.23959 -0.13716 -0.23455 -0.1219 -0.23334 -0.11935 C -0.23247 -0.11565 -0.22726 -0.10732 -0.23334 -0.11542 C -0.23472 -0.12051 -0.23594 -0.12421 -0.23056 -0.1219 C -0.22361 -0.12236 -0.2165 -0.12236 -0.20955 -0.12305 C -0.20556 -0.12352 -0.20278 -0.12699 -0.19913 -0.12814 C -0.19479 -0.12953 -0.19028 -0.12999 -0.18577 -0.13069 C -0.17483 -0.13647 -0.16407 -0.14619 -0.15243 -0.1485 C -0.14097 -0.1559 -0.13299 -0.16793 -0.12292 -0.17765 C -0.10695 -0.19291 -0.09097 -0.20864 -0.07535 -0.2246 C -0.0632 -0.2371 -0.05174 -0.25375 -0.03716 -0.26138 C -0.03125 -0.26786 -0.02639 -0.27596 -0.01997 -0.28174 C -0.01146 -0.28961 -0.00243 -0.29701 0.00573 -0.3058 C 0.01666 -0.31759 0.02778 -0.33032 0.03993 -0.34003 C 0.04427 -0.34744 0.04826 -0.35507 0.0533 -0.36178 C 0.05555 -0.36918 0.05816 -0.37334 0.06284 -0.3782 C 0.06528 -0.38445 0.06857 -0.38884 0.07135 -0.39462 C 0.07326 -0.39879 0.07517 -0.40318 0.07708 -0.40735 C 0.07778 -0.40874 0.07899 -0.41128 0.07899 -0.41128 C 0.08055 -0.41938 0.0842 -0.43418 0.0875 -0.44158 C 0.09114 -0.44968 0.09583 -0.45662 0.1 -0.46448 C 0.10538 -0.48738 0.11493 -0.49617 0.12934 -0.50751 C 0.13576 -0.50658 0.14218 -0.50543 0.14843 -0.50381 C 0.15225 -0.50265 0.15573 -0.49988 0.15972 -0.49872 C 0.16319 -0.49571 0.16684 -0.49525 0.17031 -0.49247 C 0.17673 -0.48785 0.1809 -0.48415 0.18854 -0.4823 C 0.19618 -0.47721 0.20225 -0.47628 0.21041 -0.47327 C 0.21423 -0.47004 0.2184 -0.46888 0.22274 -0.46703 C 0.22517 -0.45778 0.22621 -0.44783 0.22951 -0.43904 C 0.23403 -0.41267 0.23889 -0.38977 0.2533 -0.37057 C 0.25538 -0.36178 0.25243 -0.37172 0.25712 -0.36432 C 0.25798 -0.36293 0.25816 -0.36062 0.25903 -0.35923 C 0.2618 -0.35484 0.26823 -0.35067 0.27239 -0.34905 C 0.27587 -0.34258 0.28003 -0.33772 0.28559 -0.33494 C 0.28889 -0.32847 0.29305 -0.32685 0.29809 -0.32361 C 0.30139 -0.31713 0.30659 -0.31297 0.31146 -0.30834 C 0.31371 -0.30626 0.3158 -0.30418 0.31805 -0.3021 C 0.31892 -0.30117 0.32083 -0.29955 0.32083 -0.29955 C 0.32396 -0.29307 0.32118 -0.29747 0.32656 -0.29307 C 0.32916 -0.29099 0.33073 -0.28729 0.33333 -0.28544 C 0.33837 -0.28174 0.34496 -0.28058 0.35034 -0.27804 C 0.35555 -0.27549 0.3592 -0.27179 0.36475 -0.27041 C 0.36979 -0.26763 0.37482 -0.26439 0.38003 -0.26277 C 0.38871 -0.25699 0.38472 -0.25861 0.39132 -0.25629 C 0.3934 -0.24889 0.3908 -0.25606 0.39514 -0.25005 C 0.39635 -0.2482 0.39826 -0.24288 0.39896 -0.24103 C 0.40087 -0.22992 0.40191 -0.21859 0.40573 -0.20818 C 0.40694 -0.20078 0.40903 -0.19291 0.41232 -0.18667 C 0.41371 -0.18135 0.41493 -0.17765 0.41701 -0.17256 C 0.41823 -0.16377 0.42066 -0.15428 0.42378 -0.14595 C 0.42656 -0.12953 0.42812 -0.11334 0.42951 -0.09645 C 0.42986 -0.09275 0.43038 -0.08512 0.43038 -0.08512 C 0.42968 -0.07332 0.42778 -0.06661 0.42569 -0.05597 C 0.42482 -0.05134 0.42083 -0.04325 0.42083 -0.04325 C 0.41979 -0.03677 0.41753 -0.03145 0.41423 -0.02659 C 0.41319 -0.0222 0.41232 -0.01896 0.41041 -0.01526 C 0.40868 -0.00763 0.40052 0.01204 0.39618 0.01782 C 0.39444 0.02013 0.39218 0.02175 0.39045 0.02407 C 0.38923 0.02962 0.38715 0.03216 0.38472 0.03679 C 0.37482 0.05483 0.37031 0.05668 0.3533 0.0583 C 0.31302 0.07727 0.26788 0.07819 0.22569 0.08375 C 0.21007 0.08328 0.19462 0.08305 0.17899 0.08236 C 0.17343 0.08213 0.16545 0.07819 0.15972 0.07727 C 0.1559 0.07565 0.15486 0.0738 0.15121 0.07102 C 0.14809 0.06848 0.14444 0.06779 0.14097 0.06593 C 0.1309 0.06061 0.12118 0.05229 0.11041 0.04951 C 0.10746 0.04674 0.10503 0.04257 0.10191 0.04049 C 0.09479 0.03586 0.08802 0.03054 0.0809 0.02661 C 0.07587 0.02383 0.07222 0.01944 0.06666 0.01782 C 0.05989 0.01319 0.05225 0.01019 0.04566 0.0051 C 0.04236 0.00255 0.0408 -0.00092 0.03715 -0.00254 C 0.03246 -0.0067 0.03073 -0.00809 0.02569 -0.01017 C 0.01302 -0.00901 0.01458 -0.00739 0.00468 -0.00508 C 0.00121 -0.00184 0.00278 -0.00369 1.66667E-6 6.05598E-6 " pathEditMode="relative" ptsTypes="fffffffffffffffffffffffffffffffffffffff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5313 -0.03817 C -0.05625 -0.04094 -0.05868 -0.04418 -0.06181 -0.04696 C -0.06389 -0.05135 -0.06598 -0.05413 -0.06927 -0.05713 C -0.0724 -0.06338 -0.07414 -0.06708 -0.07882 -0.07101 C -0.08056 -0.07726 -0.08004 -0.07263 -0.07882 -0.07865 C -0.07848 -0.08073 -0.07865 -0.08327 -0.07795 -0.08512 C -0.07587 -0.09068 -0.06945 -0.09391 -0.0665 -0.09785 C -0.06233 -0.1034 -0.06059 -0.1071 -0.05504 -0.10918 C -0.05191 -0.11566 -0.04445 -0.11913 -0.03889 -0.12052 C -0.03334 -0.12537 -0.0375 -0.1226 -0.02743 -0.12445 C -0.02153 -0.12561 -0.01511 -0.12838 -0.00938 -0.13069 C -0.00139 -0.13763 0.00416 -0.15059 0.01354 -0.15498 C 0.0158 -0.15938 0.01788 -0.16215 0.02118 -0.16493 C 0.02187 -0.16632 0.02239 -0.16771 0.02309 -0.16886 C 0.02482 -0.17164 0.02725 -0.17349 0.02882 -0.1765 C 0.03211 -0.18297 0.03507 -0.19014 0.03923 -0.19546 C 0.04062 -0.20194 0.04409 -0.20518 0.04687 -0.21073 C 0.04809 -0.21605 0.05104 -0.21952 0.0526 -0.22461 C 0.05468 -0.23132 0.05521 -0.23733 0.05833 -0.24381 C 0.0618 -0.25885 0.06128 -0.26486 0.07066 -0.2755 C 0.07864 -0.28452 0.06597 -0.27273 0.07916 -0.28429 C 0.08107 -0.28591 0.08489 -0.28938 0.08489 -0.28938 C 0.08559 -0.29054 0.08593 -0.29216 0.0868 -0.29308 C 0.08767 -0.29424 0.08906 -0.29447 0.08975 -0.29563 C 0.0934 -0.30164 0.09097 -0.30765 0.09739 -0.31483 C 0.10277 -0.32107 0.11267 -0.32246 0.11927 -0.32362 C 0.12899 -0.33009 0.13177 -0.33588 0.14305 -0.33749 C 0.14757 -0.33911 0.15173 -0.34143 0.15642 -0.34258 C 0.16111 -0.3449 0.16458 -0.34559 0.16961 -0.34652 C 0.17916 -0.34605 0.18871 -0.34629 0.19826 -0.34513 C 0.20052 -0.3449 0.20833 -0.33495 0.20972 -0.33379 C 0.21163 -0.33217 0.21545 -0.3287 0.21545 -0.3287 C 0.21666 -0.32362 0.21771 -0.32153 0.22118 -0.31853 C 0.22274 -0.31159 0.22586 -0.30719 0.22968 -0.3021 C 0.23107 -0.29701 0.23264 -0.29447 0.23541 -0.29077 C 0.23576 -0.28938 0.23559 -0.28799 0.23628 -0.28684 C 0.23698 -0.28568 0.23871 -0.28568 0.23923 -0.28429 C 0.24427 -0.26995 0.23906 -0.27735 0.24201 -0.26648 C 0.24236 -0.26509 0.2434 -0.26417 0.24392 -0.26278 C 0.24444 -0.26162 0.24461 -0.26023 0.24496 -0.25885 C 0.24583 -0.25006 0.24652 -0.24057 0.24878 -0.23224 C 0.25017 -0.22739 0.25086 -0.22924 0.2533 -0.226 C 0.25607 -0.22253 0.25885 -0.21721 0.26111 -0.21328 C 0.26493 -0.2068 0.26597 -0.2031 0.26875 -0.19546 C 0.26979 -0.19269 0.27239 -0.18783 0.27239 -0.18783 C 0.27326 -0.18228 0.27448 -0.17696 0.27534 -0.17141 C 0.27604 -0.16585 0.27725 -0.15498 0.27725 -0.15498 C 0.27534 -0.14342 0.27152 -0.13185 0.26684 -0.1219 C 0.26406 -0.11658 0.26284 -0.10895 0.25833 -0.10664 C 0.25642 -0.09993 0.25781 -0.10432 0.2533 -0.0953 C 0.25208 -0.09276 0.24965 -0.08767 0.24965 -0.08767 C 0.24687 -0.07495 0.24444 -0.06037 0.25052 -0.04834 C 0.25399 -0.03354 0.26059 -0.0303 0.27135 -0.02799 C 0.2934 -0.02868 0.30625 -0.03053 0.32691 -0.03169 C 0.33194 -0.03354 0.3368 -0.03516 0.34201 -0.03678 C 0.34791 -0.04187 0.35347 -0.04696 0.36024 -0.0495 C 0.36406 -0.05297 0.36701 -0.05459 0.37152 -0.05598 C 0.37517 -0.05852 0.37777 -0.06107 0.38211 -0.06222 C 0.38975 -0.06731 0.39635 -0.07425 0.40486 -0.0761 C 0.41944 -0.07448 0.43281 -0.07286 0.44687 -0.0687 C 0.44948 -0.06639 0.45225 -0.06431 0.45538 -0.06361 C 0.46076 -0.06245 0.47152 -0.06107 0.47152 -0.06107 C 0.47708 -0.05806 0.48177 -0.0569 0.48784 -0.05598 C 0.49514 -0.05228 0.50208 -0.0495 0.50972 -0.04834 C 0.51111 -0.04765 0.51597 -0.04534 0.51736 -0.04325 C 0.51996 -0.03909 0.521 -0.03446 0.52396 -0.03053 C 0.52552 -0.02128 0.52708 -0.01619 0.52968 -0.00763 C 0.53107 0.01481 0.5335 0.03724 0.53455 0.05968 C 0.53559 0.08397 0.53663 0.1108 0.54496 0.13324 C 0.54652 0.14481 0.54757 0.15684 0.54878 0.16864 C 0.54843 0.17511 0.54896 0.18159 0.54774 0.18783 C 0.54774 0.18783 0.53923 0.1913 0.53819 0.19154 C 0.5243 0.19385 0.53246 0.19269 0.51354 0.19408 C 0.50607 0.19593 0.49687 0.19755 0.48975 0.20171 C 0.48646 0.20356 0.48368 0.20657 0.48021 0.20796 C 0.47274 0.21421 0.47222 0.21328 0.46493 0.21698 C 0.46024 0.21929 0.45868 0.22207 0.45347 0.22323 C 0.45121 0.22531 0.4493 0.22808 0.44687 0.2297 C 0.44392 0.23155 0.44045 0.23202 0.43732 0.2334 C 0.42673 0.24428 0.44357 0.22808 0.42396 0.24104 C 0.41701 0.24566 0.40885 0.25052 0.40121 0.25237 C 0.39323 0.25769 0.38316 0.26255 0.3743 0.2651 C 0.36649 0.27342 0.35642 0.27227 0.34687 0.27412 C 0.34027 0.27365 0.33333 0.27389 0.32691 0.27273 C 0.32482 0.27227 0.32274 0.26787 0.32118 0.26648 C 0.31614 0.26209 0.31076 0.25839 0.3059 0.25376 C 0.296 0.24428 0.2835 0.23896 0.27239 0.23225 C 0.26701 0.22878 0.26128 0.22392 0.25538 0.22207 C 0.24965 0.21397 0.24184 0.20842 0.23455 0.20287 C 0.2283 0.19801 0.23489 0.2031 0.22882 0.19662 C 0.22708 0.19477 0.22309 0.19154 0.22309 0.19154 C 0.21979 0.18506 0.21545 0.18275 0.21059 0.17881 C 0.20538 0.17465 0.20121 0.16933 0.19635 0.16493 C 0.19288 0.16193 0.18784 0.161 0.18402 0.15846 C 0.18055 0.15614 0.17882 0.15082 0.17534 0.14851 C 0.16701 0.14296 0.15711 0.14018 0.14878 0.1344 C 0.14514 0.13185 0.13906 0.12653 0.13541 0.12561 C 0.12777 0.12376 0.12014 0.12237 0.1125 0.12052 C 0.1033 0.12098 0.09409 0.12098 0.08489 0.12168 C 0.07934 0.12214 0.07413 0.12792 0.06875 0.12931 C 0.06389 0.13371 0.05816 0.13718 0.0526 0.13949 C 0.04479 0.14758 0.0368 0.15522 0.02882 0.16239 C 0.02291 0.16771 0.01753 0.17511 0.01163 0.1802 C 0.00677 0.1846 -0.00157 0.18922 -0.00747 0.19154 C -0.00938 0.19339 -0.01233 0.19662 -0.01511 0.19547 C -0.01615 0.19501 -0.01528 0.19246 -0.01598 0.19154 C -0.01667 0.19061 -0.01789 0.19084 -0.01893 0.19038 C -0.02292 0.19154 -0.02466 0.19339 -0.02848 0.19154 C -0.03716 0.19362 -0.04549 0.19824 -0.05417 0.20033 C -0.05834 0.19986 -0.0625 0.20033 -0.0665 0.19917 C -0.07014 0.19801 -0.07327 0.19454 -0.07691 0.19292 C -0.08143 0.18899 -0.08611 0.18645 -0.09132 0.18529 C -0.0974 0.17974 -0.10521 0.17812 -0.11216 0.17511 C -0.11198 0.1721 -0.11077 0.1462 -0.10834 0.14203 C -0.10157 0.1307 -0.08924 0.11705 -0.07882 0.11289 C -0.07275 0.1041 -0.06667 0.10456 -0.05886 0.10155 C -0.04931 0.10201 -0.03993 0.10178 -0.03039 0.10271 C -0.025 0.1034 -0.01945 0.10803 -0.01407 0.10895 C -0.0099 0.10965 -0.00591 0.10988 -0.00174 0.11034 C 0.00868 0.11358 0.01684 0.11566 0.02777 0.11659 C 0.03802 0.11821 0.04826 0.11936 0.05833 0.11543 C 0.06111 0.11289 0.06354 0.11173 0.06684 0.11034 C 0.071 0.10664 0.07552 0.10687 0.08021 0.10525 C 0.08333 0.09924 0.08732 0.10086 0.09166 0.09762 C 0.10104 0.09068 0.09409 0.09392 0.10017 0.09137 C 0.1026 0.08628 0.10451 0.08744 0.10781 0.08374 C 0.11527 0.07541 0.10607 0.08374 0.11354 0.07726 C 0.1158 0.0731 0.11718 0.06894 0.11927 0.06454 C 0.1243 0.04303 0.10069 0.03724 0.09062 0.03031 C 0.08715 0.02799 0.08819 0.0273 0.08489 0.02406 C 0.08298 0.02221 0.07916 0.01897 0.07916 0.01897 C 0.06961 0.02036 0.06857 0.02151 0.05833 0.02013 C 0.05173 0.01758 0.05434 0.01643 0.04583 0.01643 " pathEditMode="relative" ptsTypes="fffffffffffffffffffffffffffffffffffffffffffffffffffffffffffffffffffffffffffffff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7160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игорь\Documents\img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колокольчики"/>
          <p:cNvPicPr>
            <a:picLocks noGrp="1" noChangeAspect="1" noChangeArrowheads="1" noCrop="1"/>
          </p:cNvPicPr>
          <p:nvPr>
            <p:ph type="sub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5013325"/>
            <a:ext cx="942975" cy="1190625"/>
          </a:xfrm>
          <a:noFill/>
          <a:ln/>
        </p:spPr>
      </p:pic>
      <p:pic>
        <p:nvPicPr>
          <p:cNvPr id="3079" name="Picture 7" descr="колокольчики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4724400"/>
            <a:ext cx="715962" cy="903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колокольчики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48038" y="5445125"/>
            <a:ext cx="1119187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Picture 10" descr="blest4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912309">
            <a:off x="3568701" y="2055812"/>
            <a:ext cx="1255712" cy="1122363"/>
          </a:xfrm>
          <a:prstGeom prst="rect">
            <a:avLst/>
          </a:prstGeom>
          <a:noFill/>
        </p:spPr>
      </p:pic>
      <p:pic>
        <p:nvPicPr>
          <p:cNvPr id="3084" name="Picture 5" descr="d9de2e060dd9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3059113" cy="250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5" name="Picture 13" descr="blest40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957669">
            <a:off x="3872706" y="3985419"/>
            <a:ext cx="966788" cy="863600"/>
          </a:xfrm>
          <a:prstGeom prst="rect">
            <a:avLst/>
          </a:prstGeom>
          <a:noFill/>
        </p:spPr>
      </p:pic>
      <p:pic>
        <p:nvPicPr>
          <p:cNvPr id="3086" name="Picture 3" descr="D:\школа ПСШ №2\Все для презентаций\Анимашки fantasyflach\blest3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3096940">
            <a:off x="6877050" y="2565400"/>
            <a:ext cx="129698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7" name="Picture 3" descr="D:\школа ПСШ №2\Все для презентаций\Анимашки fantasyflach\blest37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8032688">
            <a:off x="2328070" y="3879056"/>
            <a:ext cx="79216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8" name="Picture 5" descr="3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-1496230">
            <a:off x="107950" y="2492375"/>
            <a:ext cx="1928813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9" name="Picture 5" descr="32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103770" flipH="1">
            <a:off x="6732588" y="549275"/>
            <a:ext cx="1873250" cy="1243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-1188640" y="-675456"/>
            <a:ext cx="11430000" cy="807720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323528" y="1124744"/>
            <a:ext cx="374165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СЛОВА ПРИВЕТСТВИЯ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Здравствуйте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Доброе утро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Добрый день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Добрый вечер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Доброй ночи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Привет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156176" y="22048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076056" y="1196753"/>
            <a:ext cx="4067944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 ПРОЩАНИЯ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 свидания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Пока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 встречи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Прощай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Спокойной ночи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Всего хорошего</a:t>
            </a:r>
          </a:p>
          <a:p>
            <a:endParaRPr lang="ru-RU" dirty="0"/>
          </a:p>
        </p:txBody>
      </p:sp>
      <p:sp>
        <p:nvSpPr>
          <p:cNvPr id="25" name="TextBox 24"/>
          <p:cNvSpPr txBox="1"/>
          <p:nvPr/>
        </p:nvSpPr>
        <p:spPr>
          <a:xfrm>
            <a:off x="1403648" y="332656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ВЕЖЛИВЫЕ СЛОВА</a:t>
            </a: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115616" y="4725144"/>
            <a:ext cx="43204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СЛОВА БЛАГОДАРНОСТИ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Благодарю</a:t>
            </a:r>
            <a:endParaRPr lang="ru-RU" sz="2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7.77778E-6 5.80615E-7 C 0.00313 -0.00278 0.00556 -0.00602 0.00869 -0.00879 C 0.00938 -0.01018 0.00973 -0.01157 0.0106 -0.01273 C 0.01129 -0.01388 0.01268 -0.01411 0.01337 -0.01527 C 0.01407 -0.01666 0.0139 -0.01874 0.01442 -0.02036 C 0.01598 -0.02522 0.02015 -0.03123 0.02379 -0.03285 C 0.02657 -0.0384 0.03039 -0.04257 0.03525 -0.04442 C 0.04081 -0.04928 0.04775 -0.05228 0.05435 -0.0546 C 0.05834 -0.05853 0.06129 -0.05876 0.06581 -0.06084 C 0.07206 -0.06362 0.06494 -0.06061 0.07153 -0.06477 C 0.07692 -0.06824 0.08386 -0.06963 0.08959 -0.07102 C 0.11164 -0.08212 0.08803 -0.07472 0.1448 -0.07611 C 0.15174 -0.08212 0.16424 -0.08374 0.1724 -0.0849 C 0.19896 -0.09739 0.23004 -0.08883 0.25817 -0.08629 C 0.27258 -0.08212 0.28733 -0.08189 0.30192 -0.07981 C 0.30678 -0.07657 0.30956 -0.07588 0.31528 -0.07495 C 0.31997 -0.07333 0.3231 -0.06917 0.32761 -0.06732 C 0.33473 -0.05274 0.32396 -0.07356 0.33247 -0.06084 C 0.33646 -0.05506 0.33803 -0.04627 0.34289 -0.04187 C 0.3441 -0.03748 0.34862 -0.03054 0.35157 -0.02799 C 0.3573 -0.01643 0.36216 -0.0044 0.36858 0.00647 C 0.37067 0.01017 0.37153 0.01526 0.37431 0.01781 C 0.37622 0.01943 0.38004 0.0229 0.38004 0.0229 C 0.38299 0.02845 0.38542 0.03377 0.38855 0.03932 C 0.38994 0.04163 0.39237 0.04695 0.39237 0.04695 C 0.39376 0.05366 0.39445 0.05783 0.39723 0.06338 C 0.39827 0.08119 0.4014 0.10987 0.39046 0.12445 C 0.38924 0.13694 0.38994 0.16076 0.38108 0.16886 C 0.37622 0.17834 0.36806 0.18297 0.36094 0.18922 C 0.35383 0.19546 0.34723 0.2031 0.34011 0.20934 C 0.33699 0.21212 0.33508 0.21559 0.33143 0.21698 C 0.32778 0.22206 0.32431 0.22762 0.3191 0.2297 C 0.31511 0.23317 0.31216 0.23664 0.30765 0.23849 C 0.30678 0.23988 0.30608 0.2415 0.30487 0.24242 C 0.30209 0.24427 0.29758 0.24496 0.29428 0.24612 C 0.29028 0.24774 0.2882 0.25005 0.28386 0.25121 C 0.2764 0.25491 0.27101 0.26069 0.26285 0.26393 C 0.25869 0.26023 0.25348 0.25954 0.24862 0.25769 C 0.24445 0.2489 0.23317 0.24034 0.2257 0.23733 C 0.22119 0.23317 0.21251 0.22299 0.20765 0.22091 C 0.204 0.21929 0.20001 0.21952 0.19619 0.21836 C 0.19098 0.21096 0.19636 0.21698 0.18768 0.21327 C 0.18126 0.2105 0.17605 0.20333 0.16962 0.20055 C 0.16008 0.19222 0.14931 0.18505 0.1382 0.18158 C 0.12032 0.16608 0.09515 0.17164 0.07535 0.18158 C 0.06945 0.18066 0.0639 0.17858 0.05817 0.1802 C 0.05122 0.17811 0.04844 0.17742 0.04011 0.17649 C 0.01789 0.1684 -0.00173 0.17071 -0.02656 0.17002 C -0.0361 0.16724 -0.02343 0.17071 -0.04183 0.16747 C -0.04826 0.16632 -0.05433 0.16354 -0.06093 0.16238 C -0.06492 0.16076 -0.06961 0.16007 -0.07326 0.15729 C -0.08211 0.15059 -0.07586 0.15359 -0.08176 0.15105 C -0.08645 0.14619 -0.09062 0.14688 -0.09617 0.1448 C -0.10381 0.13786 -0.09166 0.14804 -0.10659 0.14087 C -0.10867 0.13971 -0.11041 0.1374 -0.11232 0.13578 C -0.11319 0.13486 -0.1151 0.13324 -0.1151 0.13324 C -0.12169 0.12051 -0.10954 0.11473 -0.10277 0.11034 C -0.10156 0.10779 -0.09965 0.10571 -0.09895 0.1027 C -0.0986 0.10155 -0.09843 0.10016 -0.09808 0.099 C -0.09756 0.09761 -0.09617 0.0953 -0.09617 0.0953 " pathEditMode="relative" ptsTypes="fffffffffffffffffffffffffffffffffffffffffffffffffffffffffffA">
                                      <p:cBhvr>
                                        <p:cTn id="6" dur="3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904 0.1256 C -0.06372 0.12954 -0.06893 0.13092 -0.07431 0.13208 C -0.07969 0.13324 -0.09046 0.13462 -0.09046 0.13462 C -0.09497 0.13902 -0.09636 0.14203 -0.10192 0.14342 C -0.1066 0.14804 -0.11112 0.15197 -0.11529 0.15729 C -0.11667 0.16331 -0.11615 0.16447 -0.12101 0.16632 C -0.12674 0.1714 -0.12744 0.17094 -0.13334 0.17395 C -0.13751 0.17603 -0.13959 0.17881 -0.14376 0.1802 C -0.1481 0.18297 -0.15261 0.18598 -0.1573 0.18783 C -0.16407 0.19384 -0.17206 0.1987 -0.18022 0.20171 C -0.18386 0.20518 -0.18681 0.2068 -0.1915 0.20818 C -0.19584 0.21212 -0.19966 0.21327 -0.20487 0.21443 C -0.21199 0.22091 -0.22414 0.22253 -0.23056 0.22854 C -0.23299 0.23062 -0.23716 0.23479 -0.23716 0.23479 C -0.23976 0.24011 -0.24341 0.24126 -0.24758 0.24496 C -0.24862 0.24589 -0.25053 0.24751 -0.25053 0.24751 C -0.25313 0.2526 -0.25435 0.25491 -0.25904 0.2563 C -0.26251 0.26093 -0.26841 0.2644 -0.27327 0.26648 C -0.27796 0.27272 -0.27535 0.26879 -0.28004 0.27804 C -0.28126 0.28059 -0.28386 0.28568 -0.28386 0.28568 C -0.28542 0.29192 -0.28768 0.29655 -0.29046 0.3021 C -0.2915 0.30418 -0.29341 0.30835 -0.29341 0.30835 C -0.2948 0.31436 -0.30035 0.32292 -0.30487 0.325 C -0.31355 0.32338 -0.31476 0.32246 -0.32483 0.325 C -0.32709 0.3257 -0.32917 0.32801 -0.33143 0.3287 C -0.33681 0.33356 -0.3415 0.34096 -0.34758 0.34397 C -0.35157 0.3405 -0.35556 0.34073 -0.36008 0.33888 C -0.36424 0.33032 -0.36511 0.33888 -0.37154 0.33634 C -0.38525 0.34073 -0.36494 0.33564 -0.37813 0.33379 C -0.38265 0.3331 -0.39706 0.33541 -0.40296 0.33634 C -0.40904 0.33449 -0.4139 0.33078 -0.41997 0.3287 C -0.42397 0.32523 -0.42483 0.32477 -0.42952 0.32616 C -0.42969 0.32616 -0.43803 0.3257 -0.43994 0.32361 C -0.44081 0.32269 -0.44098 0.32084 -0.44185 0.31991 C -0.4441 0.3176 -0.4481 0.3176 -0.45053 0.31598 C -0.45365 0.31367 -0.45678 0.31182 -0.46008 0.30973 C -0.46355 0.31112 -0.46737 0.31506 -0.47049 0.31598 C -0.47709 0.3176 -0.48386 0.3176 -0.49046 0.31852 C -0.49706 0.31274 -0.49393 0.31436 -0.49914 0.31228 C -0.50313 0.30858 -0.50869 0.30603 -0.51338 0.30465 C -0.51581 0.3021 -0.51876 0.30071 -0.52101 0.29817 C -0.52344 0.29562 -0.52761 0.28938 -0.52761 0.28938 C -0.529 0.28128 -0.52969 0.28336 -0.53438 0.2792 C -0.53994 0.26833 -0.54914 0.26694 -0.55817 0.26393 C -0.56285 0.25977 -0.57344 0.25607 -0.579 0.25514 C -0.58056 0.24936 -0.58299 0.25075 -0.58664 0.24751 C -0.59098 0.23571 -0.58647 0.25029 -0.58768 0.22854 C -0.58785 0.22646 -0.5915 0.22206 -0.59237 0.22091 C -0.59219 0.21998 -0.59098 0.21397 -0.59046 0.21327 C -0.58594 0.20587 -0.57674 0.19939 -0.56963 0.19801 C -0.56633 0.19523 -0.5639 0.19431 -0.56008 0.19292 C -0.55556 0.18899 -0.54983 0.18528 -0.5448 0.18274 C -0.5415 0.17626 -0.53143 0.17048 -0.5257 0.16886 C -0.51459 0.15753 -0.52848 0.17048 -0.51806 0.16377 C -0.51129 0.15938 -0.50487 0.15452 -0.4981 0.14989 C -0.51893 0.14781 -0.51285 0.15174 -0.5066 0.13971 C -0.50452 0.13069 -0.50747 0.14064 -0.50296 0.13324 C -0.50226 0.13231 -0.50244 0.13069 -0.50192 0.12954 C -0.5007 0.12699 -0.49914 0.12468 -0.4981 0.1219 C -0.4974 0.12028 -0.49688 0.11843 -0.49619 0.11681 C -0.4948 0.10872 -0.4941 0.10409 -0.49341 0.0953 C -0.49185 0.07703 -0.49515 0.07656 -0.48473 0.0724 C -0.48351 0.07332 -0.48195 0.07379 -0.48091 0.07494 C -0.48004 0.07587 -0.47969 0.0798 -0.479 0.07865 C -0.47709 0.07587 -0.47813 0.07101 -0.47709 0.06731 C -0.47605 0.05459 -0.47275 0.04441 -0.46858 0.03308 C -0.46008 0.01041 -0.47101 0.03238 -0.46476 0.02035 C -0.4632 0.01133 -0.46459 0.01665 -0.45904 0.00509 C -0.45417 -0.00486 -0.45904 0.00254 -0.45626 -0.00509 C -0.45279 -0.01435 -0.44914 -0.02429 -0.4448 -0.03285 C -0.44272 -0.04326 -0.43612 -0.05113 -0.43143 -0.05968 C -0.42449 -0.07218 -0.41893 -0.08698 -0.40956 -0.09646 C -0.4073 -0.10364 -0.40591 -0.10826 -0.40105 -0.11289 C -0.39827 -0.11867 -0.39688 -0.12492 -0.39428 -0.1307 C -0.39011 -0.13995 -0.38473 -0.14967 -0.379 -0.1573 C -0.37796 -0.16193 -0.37588 -0.16563 -0.37431 -0.17002 C -0.37171 -0.17789 -0.37032 -0.18552 -0.36476 -0.19038 C -0.36008 -0.21004 -0.33508 -0.19663 -0.32101 -0.19547 C -0.27136 -0.1809 -0.31529 -0.19293 -0.18664 -0.19154 C -0.18577 -0.18784 -0.18508 -0.18228 -0.18386 -0.17881 C -0.18247 -0.17488 -0.17917 -0.17188 -0.17709 -0.16864 C -0.17154 -0.15962 -0.16719 -0.15244 -0.15921 -0.14712 C -0.15469 -0.13833 -0.16042 -0.14805 -0.15331 -0.14203 C -0.15088 -0.13995 -0.14914 -0.13671 -0.14671 -0.1344 C -0.14306 -0.12723 -0.14393 -0.11867 -0.14758 -0.11173 C -0.14723 -0.10664 -0.14654 -0.09346 -0.14376 -0.08883 C -0.14358 -0.08837 -0.13855 -0.08652 -0.1382 -0.08629 C -0.12761 -0.08166 -0.12431 -0.08212 -0.11042 -0.0812 C -0.10313 -0.07842 -0.09532 -0.07842 -0.08768 -0.07726 C -0.09931 -0.07102 -0.08195 -0.07102 -0.079 -0.07102 C -0.05452 -0.07033 -0.03022 -0.06986 -0.00574 -0.06963 C 0.0368 -0.06917 0.07933 -0.06894 0.12187 -0.06847 C 0.12152 -0.06686 0.12187 -0.06477 0.121 -0.06339 C 0.11909 -0.06015 0.11527 -0.06084 0.11232 -0.05968 C 0.1059 -0.05714 0.09947 -0.05436 0.0934 -0.05066 C 0.08558 -0.04604 0.07777 -0.0391 0.06944 -0.0354 C 0.05971 -0.031 0.04947 -0.02776 0.03992 -0.0229 C 0.02916 -0.01758 0.01909 -0.00787 0.00763 -0.00509 C 0.00416 -0.00139 0.00121 0.00092 -0.00296 0.00254 C -0.00383 0.00347 -0.00574 0.0037 -0.00574 0.00509 C -0.00574 0.00647 -0.00296 0.00647 -0.00296 0.00647 L -5.83333E-6 9.64608E-7 " pathEditMode="relative" ptsTypes="ffffffffffffffffffffffffffffffffffffffffffffffffffffffffffffffffffffffffffffffffffffffffffffffffffffAA">
                                      <p:cBhvr>
                                        <p:cTn id="8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677 0.09647 C -0.12969 0.09925 -0.15295 0.09601 -0.17622 0.09508 C -0.17986 0.09369 -0.18143 0.09485 -0.1849 0.09647 C -0.18802 0.09485 -0.19132 0.09462 -0.19427 0.09254 C -0.19775 0.09022 -0.19931 0.08652 -0.20295 0.0849 C -0.20712 0.08097 -0.21059 0.08074 -0.21528 0.07866 C -0.21788 0.06617 -0.22709 0.06015 -0.23525 0.0546 C -0.23629 0.05298 -0.23698 0.0509 -0.2382 0.04951 C -0.23889 0.04859 -0.24028 0.04905 -0.24097 0.04812 C -0.24254 0.04604 -0.24288 0.04211 -0.24479 0.04049 C -0.2467 0.03887 -0.25052 0.0354 -0.25052 0.0354 C -0.25469 0.02754 -0.24966 0.0354 -0.25625 0.03031 C -0.26493 0.0236 -0.25365 0.02869 -0.26198 0.02545 C -0.26597 0.02175 -0.26806 0.01713 -0.26962 0.01134 C -0.26927 0.00672 -0.2691 -0.00416 -0.26667 -0.00901 C -0.2625 -0.01734 -0.25556 -0.01873 -0.24966 -0.02289 C -0.24601 -0.02544 -0.24375 -0.02914 -0.24011 -0.03168 C -0.23698 -0.03816 -0.2316 -0.04394 -0.22674 -0.04834 C -0.22413 -0.06731 -0.22778 -0.0909 -0.2191 -0.10779 C -0.22014 -0.11264 -0.2257 -0.11935 -0.22865 -0.1219 C -0.23056 -0.12352 -0.23438 -0.12699 -0.23438 -0.12699 C -0.23959 -0.13716 -0.23455 -0.1219 -0.23334 -0.11935 C -0.23247 -0.11565 -0.22726 -0.10732 -0.23334 -0.11542 C -0.23472 -0.12051 -0.23594 -0.12421 -0.23056 -0.1219 C -0.22361 -0.12236 -0.2165 -0.12236 -0.20955 -0.12305 C -0.20556 -0.12352 -0.20278 -0.12699 -0.19913 -0.12814 C -0.19479 -0.12953 -0.19028 -0.12999 -0.18577 -0.13069 C -0.17483 -0.13647 -0.16407 -0.14619 -0.15243 -0.1485 C -0.14097 -0.1559 -0.13299 -0.16793 -0.12292 -0.17765 C -0.10695 -0.19291 -0.09097 -0.20864 -0.07535 -0.2246 C -0.0632 -0.2371 -0.05174 -0.25375 -0.03716 -0.26138 C -0.03125 -0.26786 -0.02639 -0.27596 -0.01997 -0.28174 C -0.01146 -0.28961 -0.00243 -0.29701 0.00573 -0.3058 C 0.01666 -0.31759 0.02778 -0.33032 0.03993 -0.34003 C 0.04427 -0.34744 0.04826 -0.35507 0.0533 -0.36178 C 0.05555 -0.36918 0.05816 -0.37334 0.06284 -0.3782 C 0.06528 -0.38445 0.06857 -0.38884 0.07135 -0.39462 C 0.07326 -0.39879 0.07517 -0.40318 0.07708 -0.40735 C 0.07778 -0.40874 0.07899 -0.41128 0.07899 -0.41128 C 0.08055 -0.41938 0.0842 -0.43418 0.0875 -0.44158 C 0.09114 -0.44968 0.09583 -0.45662 0.1 -0.46448 C 0.10538 -0.48738 0.11493 -0.49617 0.12934 -0.50751 C 0.13576 -0.50658 0.14218 -0.50543 0.14843 -0.50381 C 0.15225 -0.50265 0.15573 -0.49988 0.15972 -0.49872 C 0.16319 -0.49571 0.16684 -0.49525 0.17031 -0.49247 C 0.17673 -0.48785 0.1809 -0.48415 0.18854 -0.4823 C 0.19618 -0.47721 0.20225 -0.47628 0.21041 -0.47327 C 0.21423 -0.47004 0.2184 -0.46888 0.22274 -0.46703 C 0.22517 -0.45778 0.22621 -0.44783 0.22951 -0.43904 C 0.23403 -0.41267 0.23889 -0.38977 0.2533 -0.37057 C 0.25538 -0.36178 0.25243 -0.37172 0.25712 -0.36432 C 0.25798 -0.36293 0.25816 -0.36062 0.25903 -0.35923 C 0.2618 -0.35484 0.26823 -0.35067 0.27239 -0.34905 C 0.27587 -0.34258 0.28003 -0.33772 0.28559 -0.33494 C 0.28889 -0.32847 0.29305 -0.32685 0.29809 -0.32361 C 0.30139 -0.31713 0.30659 -0.31297 0.31146 -0.30834 C 0.31371 -0.30626 0.3158 -0.30418 0.31805 -0.3021 C 0.31892 -0.30117 0.32083 -0.29955 0.32083 -0.29955 C 0.32396 -0.29307 0.32118 -0.29747 0.32656 -0.29307 C 0.32916 -0.29099 0.33073 -0.28729 0.33333 -0.28544 C 0.33837 -0.28174 0.34496 -0.28058 0.35034 -0.27804 C 0.35555 -0.27549 0.3592 -0.27179 0.36475 -0.27041 C 0.36979 -0.26763 0.37482 -0.26439 0.38003 -0.26277 C 0.38871 -0.25699 0.38472 -0.25861 0.39132 -0.25629 C 0.3934 -0.24889 0.3908 -0.25606 0.39514 -0.25005 C 0.39635 -0.2482 0.39826 -0.24288 0.39896 -0.24103 C 0.40087 -0.22992 0.40191 -0.21859 0.40573 -0.20818 C 0.40694 -0.20078 0.40903 -0.19291 0.41232 -0.18667 C 0.41371 -0.18135 0.41493 -0.17765 0.41701 -0.17256 C 0.41823 -0.16377 0.42066 -0.15428 0.42378 -0.14595 C 0.42656 -0.12953 0.42812 -0.11334 0.42951 -0.09645 C 0.42986 -0.09275 0.43038 -0.08512 0.43038 -0.08512 C 0.42968 -0.07332 0.42778 -0.06661 0.42569 -0.05597 C 0.42482 -0.05134 0.42083 -0.04325 0.42083 -0.04325 C 0.41979 -0.03677 0.41753 -0.03145 0.41423 -0.02659 C 0.41319 -0.0222 0.41232 -0.01896 0.41041 -0.01526 C 0.40868 -0.00763 0.40052 0.01204 0.39618 0.01782 C 0.39444 0.02013 0.39218 0.02175 0.39045 0.02407 C 0.38923 0.02962 0.38715 0.03216 0.38472 0.03679 C 0.37482 0.05483 0.37031 0.05668 0.3533 0.0583 C 0.31302 0.07727 0.26788 0.07819 0.22569 0.08375 C 0.21007 0.08328 0.19462 0.08305 0.17899 0.08236 C 0.17343 0.08213 0.16545 0.07819 0.15972 0.07727 C 0.1559 0.07565 0.15486 0.0738 0.15121 0.07102 C 0.14809 0.06848 0.14444 0.06779 0.14097 0.06593 C 0.1309 0.06061 0.12118 0.05229 0.11041 0.04951 C 0.10746 0.04674 0.10503 0.04257 0.10191 0.04049 C 0.09479 0.03586 0.08802 0.03054 0.0809 0.02661 C 0.07587 0.02383 0.07222 0.01944 0.06666 0.01782 C 0.05989 0.01319 0.05225 0.01019 0.04566 0.0051 C 0.04236 0.00255 0.0408 -0.00092 0.03715 -0.00254 C 0.03246 -0.0067 0.03073 -0.00809 0.02569 -0.01017 C 0.01302 -0.00901 0.01458 -0.00739 0.00468 -0.00508 C 0.00121 -0.00184 0.00278 -0.00369 1.66667E-6 6.05598E-6 " pathEditMode="relative" ptsTypes="fffffffffffffffffffffffffffffffffffffff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0.05313 -0.03817 C -0.05625 -0.04094 -0.05868 -0.04418 -0.06181 -0.04696 C -0.06389 -0.05135 -0.06598 -0.05413 -0.06927 -0.05713 C -0.0724 -0.06338 -0.07414 -0.06708 -0.07882 -0.07101 C -0.08056 -0.07726 -0.08004 -0.07263 -0.07882 -0.07865 C -0.07848 -0.08073 -0.07865 -0.08327 -0.07795 -0.08512 C -0.07587 -0.09068 -0.06945 -0.09391 -0.0665 -0.09785 C -0.06233 -0.1034 -0.06059 -0.1071 -0.05504 -0.10918 C -0.05191 -0.11566 -0.04445 -0.11913 -0.03889 -0.12052 C -0.03334 -0.12537 -0.0375 -0.1226 -0.02743 -0.12445 C -0.02153 -0.12561 -0.01511 -0.12838 -0.00938 -0.13069 C -0.00139 -0.13763 0.00416 -0.15059 0.01354 -0.15498 C 0.0158 -0.15938 0.01788 -0.16215 0.02118 -0.16493 C 0.02187 -0.16632 0.02239 -0.16771 0.02309 -0.16886 C 0.02482 -0.17164 0.02725 -0.17349 0.02882 -0.1765 C 0.03211 -0.18297 0.03507 -0.19014 0.03923 -0.19546 C 0.04062 -0.20194 0.04409 -0.20518 0.04687 -0.21073 C 0.04809 -0.21605 0.05104 -0.21952 0.0526 -0.22461 C 0.05468 -0.23132 0.05521 -0.23733 0.05833 -0.24381 C 0.0618 -0.25885 0.06128 -0.26486 0.07066 -0.2755 C 0.07864 -0.28452 0.06597 -0.27273 0.07916 -0.28429 C 0.08107 -0.28591 0.08489 -0.28938 0.08489 -0.28938 C 0.08559 -0.29054 0.08593 -0.29216 0.0868 -0.29308 C 0.08767 -0.29424 0.08906 -0.29447 0.08975 -0.29563 C 0.0934 -0.30164 0.09097 -0.30765 0.09739 -0.31483 C 0.10277 -0.32107 0.11267 -0.32246 0.11927 -0.32362 C 0.12899 -0.33009 0.13177 -0.33588 0.14305 -0.33749 C 0.14757 -0.33911 0.15173 -0.34143 0.15642 -0.34258 C 0.16111 -0.3449 0.16458 -0.34559 0.16961 -0.34652 C 0.17916 -0.34605 0.18871 -0.34629 0.19826 -0.34513 C 0.20052 -0.3449 0.20833 -0.33495 0.20972 -0.33379 C 0.21163 -0.33217 0.21545 -0.3287 0.21545 -0.3287 C 0.21666 -0.32362 0.21771 -0.32153 0.22118 -0.31853 C 0.22274 -0.31159 0.22586 -0.30719 0.22968 -0.3021 C 0.23107 -0.29701 0.23264 -0.29447 0.23541 -0.29077 C 0.23576 -0.28938 0.23559 -0.28799 0.23628 -0.28684 C 0.23698 -0.28568 0.23871 -0.28568 0.23923 -0.28429 C 0.24427 -0.26995 0.23906 -0.27735 0.24201 -0.26648 C 0.24236 -0.26509 0.2434 -0.26417 0.24392 -0.26278 C 0.24444 -0.26162 0.24461 -0.26023 0.24496 -0.25885 C 0.24583 -0.25006 0.24652 -0.24057 0.24878 -0.23224 C 0.25017 -0.22739 0.25086 -0.22924 0.2533 -0.226 C 0.25607 -0.22253 0.25885 -0.21721 0.26111 -0.21328 C 0.26493 -0.2068 0.26597 -0.2031 0.26875 -0.19546 C 0.26979 -0.19269 0.27239 -0.18783 0.27239 -0.18783 C 0.27326 -0.18228 0.27448 -0.17696 0.27534 -0.17141 C 0.27604 -0.16585 0.27725 -0.15498 0.27725 -0.15498 C 0.27534 -0.14342 0.27152 -0.13185 0.26684 -0.1219 C 0.26406 -0.11658 0.26284 -0.10895 0.25833 -0.10664 C 0.25642 -0.09993 0.25781 -0.10432 0.2533 -0.0953 C 0.25208 -0.09276 0.24965 -0.08767 0.24965 -0.08767 C 0.24687 -0.07495 0.24444 -0.06037 0.25052 -0.04834 C 0.25399 -0.03354 0.26059 -0.0303 0.27135 -0.02799 C 0.2934 -0.02868 0.30625 -0.03053 0.32691 -0.03169 C 0.33194 -0.03354 0.3368 -0.03516 0.34201 -0.03678 C 0.34791 -0.04187 0.35347 -0.04696 0.36024 -0.0495 C 0.36406 -0.05297 0.36701 -0.05459 0.37152 -0.05598 C 0.37517 -0.05852 0.37777 -0.06107 0.38211 -0.06222 C 0.38975 -0.06731 0.39635 -0.07425 0.40486 -0.0761 C 0.41944 -0.07448 0.43281 -0.07286 0.44687 -0.0687 C 0.44948 -0.06639 0.45225 -0.06431 0.45538 -0.06361 C 0.46076 -0.06245 0.47152 -0.06107 0.47152 -0.06107 C 0.47708 -0.05806 0.48177 -0.0569 0.48784 -0.05598 C 0.49514 -0.05228 0.50208 -0.0495 0.50972 -0.04834 C 0.51111 -0.04765 0.51597 -0.04534 0.51736 -0.04325 C 0.51996 -0.03909 0.521 -0.03446 0.52396 -0.03053 C 0.52552 -0.02128 0.52708 -0.01619 0.52968 -0.00763 C 0.53107 0.01481 0.5335 0.03724 0.53455 0.05968 C 0.53559 0.08397 0.53663 0.1108 0.54496 0.13324 C 0.54652 0.14481 0.54757 0.15684 0.54878 0.16864 C 0.54843 0.17511 0.54896 0.18159 0.54774 0.18783 C 0.54774 0.18783 0.53923 0.1913 0.53819 0.19154 C 0.5243 0.19385 0.53246 0.19269 0.51354 0.19408 C 0.50607 0.19593 0.49687 0.19755 0.48975 0.20171 C 0.48646 0.20356 0.48368 0.20657 0.48021 0.20796 C 0.47274 0.21421 0.47222 0.21328 0.46493 0.21698 C 0.46024 0.21929 0.45868 0.22207 0.45347 0.22323 C 0.45121 0.22531 0.4493 0.22808 0.44687 0.2297 C 0.44392 0.23155 0.44045 0.23202 0.43732 0.2334 C 0.42673 0.24428 0.44357 0.22808 0.42396 0.24104 C 0.41701 0.24566 0.40885 0.25052 0.40121 0.25237 C 0.39323 0.25769 0.38316 0.26255 0.3743 0.2651 C 0.36649 0.27342 0.35642 0.27227 0.34687 0.27412 C 0.34027 0.27365 0.33333 0.27389 0.32691 0.27273 C 0.32482 0.27227 0.32274 0.26787 0.32118 0.26648 C 0.31614 0.26209 0.31076 0.25839 0.3059 0.25376 C 0.296 0.24428 0.2835 0.23896 0.27239 0.23225 C 0.26701 0.22878 0.26128 0.22392 0.25538 0.22207 C 0.24965 0.21397 0.24184 0.20842 0.23455 0.20287 C 0.2283 0.19801 0.23489 0.2031 0.22882 0.19662 C 0.22708 0.19477 0.22309 0.19154 0.22309 0.19154 C 0.21979 0.18506 0.21545 0.18275 0.21059 0.17881 C 0.20538 0.17465 0.20121 0.16933 0.19635 0.16493 C 0.19288 0.16193 0.18784 0.161 0.18402 0.15846 C 0.18055 0.15614 0.17882 0.15082 0.17534 0.14851 C 0.16701 0.14296 0.15711 0.14018 0.14878 0.1344 C 0.14514 0.13185 0.13906 0.12653 0.13541 0.12561 C 0.12777 0.12376 0.12014 0.12237 0.1125 0.12052 C 0.1033 0.12098 0.09409 0.12098 0.08489 0.12168 C 0.07934 0.12214 0.07413 0.12792 0.06875 0.12931 C 0.06389 0.13371 0.05816 0.13718 0.0526 0.13949 C 0.04479 0.14758 0.0368 0.15522 0.02882 0.16239 C 0.02291 0.16771 0.01753 0.17511 0.01163 0.1802 C 0.00677 0.1846 -0.00157 0.18922 -0.00747 0.19154 C -0.00938 0.19339 -0.01233 0.19662 -0.01511 0.19547 C -0.01615 0.19501 -0.01528 0.19246 -0.01598 0.19154 C -0.01667 0.19061 -0.01789 0.19084 -0.01893 0.19038 C -0.02292 0.19154 -0.02466 0.19339 -0.02848 0.19154 C -0.03716 0.19362 -0.04549 0.19824 -0.05417 0.20033 C -0.05834 0.19986 -0.0625 0.20033 -0.0665 0.19917 C -0.07014 0.19801 -0.07327 0.19454 -0.07691 0.19292 C -0.08143 0.18899 -0.08611 0.18645 -0.09132 0.18529 C -0.0974 0.17974 -0.10521 0.17812 -0.11216 0.17511 C -0.11198 0.1721 -0.11077 0.1462 -0.10834 0.14203 C -0.10157 0.1307 -0.08924 0.11705 -0.07882 0.11289 C -0.07275 0.1041 -0.06667 0.10456 -0.05886 0.10155 C -0.04931 0.10201 -0.03993 0.10178 -0.03039 0.10271 C -0.025 0.1034 -0.01945 0.10803 -0.01407 0.10895 C -0.0099 0.10965 -0.00591 0.10988 -0.00174 0.11034 C 0.00868 0.11358 0.01684 0.11566 0.02777 0.11659 C 0.03802 0.11821 0.04826 0.11936 0.05833 0.11543 C 0.06111 0.11289 0.06354 0.11173 0.06684 0.11034 C 0.071 0.10664 0.07552 0.10687 0.08021 0.10525 C 0.08333 0.09924 0.08732 0.10086 0.09166 0.09762 C 0.10104 0.09068 0.09409 0.09392 0.10017 0.09137 C 0.1026 0.08628 0.10451 0.08744 0.10781 0.08374 C 0.11527 0.07541 0.10607 0.08374 0.11354 0.07726 C 0.1158 0.0731 0.11718 0.06894 0.11927 0.06454 C 0.1243 0.04303 0.10069 0.03724 0.09062 0.03031 C 0.08715 0.02799 0.08819 0.0273 0.08489 0.02406 C 0.08298 0.02221 0.07916 0.01897 0.07916 0.01897 C 0.06961 0.02036 0.06857 0.02151 0.05833 0.02013 C 0.05173 0.01758 0.05434 0.01643 0.04583 0.01643 " pathEditMode="relative" ptsTypes="fffffffffffffffffffffffffffffffffffffffffffffffffffffffffffffffffffffffffffffff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п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11560" y="764704"/>
            <a:ext cx="33843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СЛОВА ИЗВИНЕНИЯ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Простите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Извините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accent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Мне очень жаль</a:t>
            </a:r>
          </a:p>
          <a:p>
            <a:pPr>
              <a:buFont typeface="Arial" pitchFamily="34" charset="0"/>
              <a:buChar char="•"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692696"/>
            <a:ext cx="34563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СЛОВА ПОЖЕЛАНИЯ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Всего хорошего 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Будьте здоровы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Приятного аппетита</a:t>
            </a:r>
          </a:p>
          <a:p>
            <a:pPr>
              <a:buFont typeface="Arial" pitchFamily="34" charset="0"/>
              <a:buChar char="•"/>
            </a:pPr>
            <a:r>
              <a:rPr lang="ru-RU" sz="24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Доброго пути</a:t>
            </a:r>
            <a:r>
              <a:rPr lang="ru-RU" sz="24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 smtClean="0">
                <a:solidFill>
                  <a:schemeClr val="accent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b="1" dirty="0">
              <a:solidFill>
                <a:schemeClr val="accent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03648" y="3068960"/>
            <a:ext cx="38164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СЛОВА ПРОСЬБЫ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Будьте добры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Будьте любезны</a:t>
            </a: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Пожалуйста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Прошу Вас </a:t>
            </a:r>
          </a:p>
          <a:p>
            <a:pPr>
              <a:buFont typeface="Arial" pitchFamily="34" charset="0"/>
              <a:buChar char="•"/>
            </a:pP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Умоляю Вас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pic>
        <p:nvPicPr>
          <p:cNvPr id="3075" name="Picture 3" descr="C:\Users\игорь\Documents\Volshebnyie-slova-1024x9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-315416"/>
            <a:ext cx="7117702" cy="64087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pic>
        <p:nvPicPr>
          <p:cNvPr id="5" name="Picture 41" descr="0_1250a1_f57a4eec_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36897" flipH="1">
            <a:off x="0" y="5084763"/>
            <a:ext cx="4321175" cy="1228725"/>
          </a:xfrm>
          <a:prstGeom prst="rect">
            <a:avLst/>
          </a:prstGeom>
          <a:noFill/>
        </p:spPr>
      </p:pic>
      <p:pic>
        <p:nvPicPr>
          <p:cNvPr id="6" name="Весёлые путешественники - Мы едем, едем, едем в далекие края (www.hotplayer.ru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055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43608" y="1916832"/>
            <a:ext cx="6585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ГОСТЕПРИИМСТВО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НАЧАЛО (Позывные) - В гостях у сказки_(Inkompmusic.ru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995936" y="3212976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5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43608" y="0"/>
            <a:ext cx="6480720" cy="69269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СОБЕРИ  ПОСЛОВИЦЫ</a:t>
            </a:r>
            <a:endParaRPr lang="ru-R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1732692"/>
            <a:ext cx="7020272" cy="800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1052736"/>
            <a:ext cx="860444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Встречают по одежке…       таков ответ</a:t>
            </a:r>
            <a:b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· За пустой стол…                 гостей не сажают</a:t>
            </a:r>
            <a:b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· Каков привет…                   провожают по уму</a:t>
            </a:r>
            <a:b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· Умей в гости звать…          гнев побеждает</a:t>
            </a:r>
            <a:b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·Приветливое слово …          хозяину честь</a:t>
            </a:r>
            <a:b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·Гостю почет…               умей и гостей встречать </a:t>
            </a:r>
            <a:b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·Доброе слово…                   дорог привет</a:t>
            </a:r>
            <a:b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·Не дорог обед…                 и кошке приятно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pic>
        <p:nvPicPr>
          <p:cNvPr id="5" name="Picture 41" descr="0_1250a1_f57a4eec_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36897" flipH="1">
            <a:off x="0" y="5084763"/>
            <a:ext cx="4321175" cy="1228725"/>
          </a:xfrm>
          <a:prstGeom prst="rect">
            <a:avLst/>
          </a:prstGeom>
          <a:noFill/>
        </p:spPr>
      </p:pic>
      <p:pic>
        <p:nvPicPr>
          <p:cNvPr id="6" name="Весёлые путешественники - Мы едем, едем, едем в далекие края (www.hotplayer.ru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055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2136" y="3140968"/>
            <a:ext cx="87369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ВРЕДНЫЕ И ПОЛЕЗНЫЕ ПРИВЫЧКИ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detskaja-pesenka-djudjuki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76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pic>
        <p:nvPicPr>
          <p:cNvPr id="5" name="Picture 41" descr="0_1250a1_f57a4eec_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36897" flipH="1">
            <a:off x="0" y="5084763"/>
            <a:ext cx="4321175" cy="1228725"/>
          </a:xfrm>
          <a:prstGeom prst="rect">
            <a:avLst/>
          </a:prstGeom>
          <a:noFill/>
        </p:spPr>
      </p:pic>
      <p:pic>
        <p:nvPicPr>
          <p:cNvPr id="6" name="Весёлые путешественники - Мы едем, едем, едем в далекие края (www.hotplayer.ru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055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16632" y="-675456"/>
            <a:ext cx="11430000" cy="80772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23528" y="1628800"/>
            <a:ext cx="73104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КОМПЛИМЕНТЫ</a:t>
            </a:r>
            <a:endParaRPr lang="ru-RU" sz="5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41" descr="0_1250a1_f57a4eec_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36897" flipH="1">
            <a:off x="0" y="5084763"/>
            <a:ext cx="4321175" cy="1228725"/>
          </a:xfrm>
          <a:prstGeom prst="rect">
            <a:avLst/>
          </a:prstGeom>
          <a:noFill/>
        </p:spPr>
      </p:pic>
      <p:pic>
        <p:nvPicPr>
          <p:cNvPr id="8" name="Весёлые путешественники - Мы едем, едем, едем в далекие края (www.hotplayer.ru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0557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99592" y="2348880"/>
            <a:ext cx="6709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ВЕЖЛИВОСТЬ</a:t>
            </a:r>
            <a:endParaRPr lang="ru-RU" sz="4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адостная музыка - Полька. Штраус_(New-Music24.ru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75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971600" y="1650975"/>
            <a:ext cx="4896544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 этом заведении</a:t>
            </a:r>
            <a:endParaRPr kumimoji="0" lang="ru-RU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Все перебывали.</a:t>
            </a:r>
            <a:endParaRPr kumimoji="0" lang="ru-RU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Двоечники, гении</a:t>
            </a:r>
            <a:endParaRPr kumimoji="0" lang="ru-RU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Отметки получали.</a:t>
            </a:r>
            <a:endParaRPr kumimoji="0" lang="ru-RU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Учились здесь артисты,</a:t>
            </a:r>
            <a:endParaRPr kumimoji="0" lang="ru-RU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Певцы, артиллеристы.</a:t>
            </a:r>
            <a:endParaRPr kumimoji="0" lang="ru-RU" sz="105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Сюда хожу и я,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вы, мои друзья. 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55576" y="-47282"/>
            <a:ext cx="547260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Отгадайте</a:t>
            </a:r>
            <a:r>
              <a:rPr kumimoji="0" lang="ru-RU" sz="3600" b="1" i="0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загадки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8675" name="Picture 3" descr="C:\Users\игорь\Documents\hkwzpg8-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96552" y="692696"/>
            <a:ext cx="9660719" cy="60186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6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331640" y="798719"/>
            <a:ext cx="648072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Снаружи смотришь – дом как дом,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 нет жильцов обычных в нём,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</a:t>
            </a:r>
            <a:r>
              <a:rPr kumimoji="0" lang="ru-RU" sz="2400" b="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нём книги интересные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Стоят рядами тесными ,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 длинных полках </a:t>
            </a: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вдоль стены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обрались сказки старины,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 И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Черномор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царь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Гвидон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добрый дед 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Мазай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…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Как называют этот дом?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78" name="Picture 2" descr="C:\Users\игорь\Documents\depositphotos_122559846-stock-illustration-kids-reading-books-in-th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585788"/>
            <a:ext cx="9448800" cy="6443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115616" y="1916832"/>
            <a:ext cx="574238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Сюда я иду, чтобы чая попить</a:t>
            </a:r>
            <a:b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чтобы пирожных сладких купить.</a:t>
            </a:r>
            <a:b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Салата отведаю здесь я и плова.</a:t>
            </a:r>
            <a:b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Здесь все есть, что хочешь ты. Это...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1" name="Picture 1" descr="C:\Users\игорь\Documents\f324f51067620ef8ff28f95aab7f4a6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7986464" cy="59898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16632" y="-171400"/>
            <a:ext cx="11430000" cy="80772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87624" y="836712"/>
            <a:ext cx="69847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Запомните правила поведения в столовой: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1. Входить в столовую надо организованно, не крича и не толкаясь, соблюдая порядок.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2. Мой руки перед едой.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Во время еды не разговаривай и не отодвигай свою грязную тарелку в сторону соседа.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После еды убирай за собой посуду.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Уходя, поблагодари тех, кто тебя накормил.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619672" y="1268760"/>
            <a:ext cx="523832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Что за </a:t>
            </a:r>
            <a:r>
              <a:rPr lang="ru-RU" sz="2800" dirty="0" err="1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чудо-синий</a:t>
            </a: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дом!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Ребятишек много в нем.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Носит обувь из резины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питается бензином.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5842" name="Picture 2" descr="C:\Users\игорь\Documents\_avtob_5cb8c1e0b01a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6592" y="260648"/>
            <a:ext cx="10585176" cy="63830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pic>
        <p:nvPicPr>
          <p:cNvPr id="5" name="Picture 41" descr="0_1250a1_f57a4eec_ori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36897" flipH="1">
            <a:off x="0" y="5084763"/>
            <a:ext cx="4321175" cy="1228725"/>
          </a:xfrm>
          <a:prstGeom prst="rect">
            <a:avLst/>
          </a:prstGeom>
          <a:noFill/>
        </p:spPr>
      </p:pic>
      <p:pic>
        <p:nvPicPr>
          <p:cNvPr id="7" name="Весёлые путешественники - Мы едем, едем, едем в далекие края (www.hotplayer.ru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0557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pic>
        <p:nvPicPr>
          <p:cNvPr id="5" name="Выход-14. Королева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995936" y="2636912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0" y="764704"/>
            <a:ext cx="95700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ЧТО ТАКОЕ ХОРОШО И ЧТО ТАКОЕ ПЛОХО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8889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7" y="0"/>
            <a:ext cx="9324528" cy="68145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55576" y="1340768"/>
            <a:ext cx="73448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ЭТИКЕТ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-это правила, по которым  нужно вести себя </a:t>
            </a:r>
            <a:endParaRPr lang="ru-RU" sz="4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обществе, среди людей. </a:t>
            </a:r>
            <a:endParaRPr lang="ru-RU" sz="4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43000" y="-609600"/>
            <a:ext cx="11430000" cy="8077200"/>
          </a:xfrm>
          <a:prstGeom prst="rect">
            <a:avLst/>
          </a:prstGeom>
          <a:noFill/>
        </p:spPr>
      </p:pic>
      <p:pic>
        <p:nvPicPr>
          <p:cNvPr id="5" name="'Что такое этикет'  - мультфильм для детей (0+)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-152400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игорь\Downloads\s1200 (2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88640" y="-1219200"/>
            <a:ext cx="11430000" cy="8077200"/>
          </a:xfrm>
          <a:prstGeom prst="rect">
            <a:avLst/>
          </a:prstGeom>
          <a:noFill/>
        </p:spPr>
      </p:pic>
      <p:pic>
        <p:nvPicPr>
          <p:cNvPr id="5" name="Песня Алеши — Вежливые слова (www.mixmuz.ru).mp3">
            <a:hlinkClick r:id="" action="ppaction://media"/>
          </p:cNvPr>
          <p:cNvPicPr>
            <a:picLocks noGrp="1" noRot="1" noChangeAspect="1"/>
          </p:cNvPicPr>
          <p:nvPr>
            <p:ph idx="1"/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709988"/>
            <a:ext cx="304800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39552" y="1700808"/>
            <a:ext cx="860444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11888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261</Words>
  <Application>Microsoft Office PowerPoint</Application>
  <PresentationFormat>Экран (4:3)</PresentationFormat>
  <Paragraphs>90</Paragraphs>
  <Slides>26</Slides>
  <Notes>0</Notes>
  <HiddenSlides>0</HiddenSlides>
  <MMClips>14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п</vt:lpstr>
      <vt:lpstr>Карта путешествий</vt:lpstr>
      <vt:lpstr>Слайд 4</vt:lpstr>
      <vt:lpstr>Слайд 5</vt:lpstr>
      <vt:lpstr>Слайд 6</vt:lpstr>
      <vt:lpstr>п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2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игорь</dc:creator>
  <cp:lastModifiedBy>игорь</cp:lastModifiedBy>
  <cp:revision>36</cp:revision>
  <dcterms:created xsi:type="dcterms:W3CDTF">2019-12-06T19:24:36Z</dcterms:created>
  <dcterms:modified xsi:type="dcterms:W3CDTF">2019-12-11T18:47:29Z</dcterms:modified>
</cp:coreProperties>
</file>