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sldIdLst>
    <p:sldId id="258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8"/>
          <p:cNvGrpSpPr>
            <a:grpSpLocks/>
          </p:cNvGrpSpPr>
          <p:nvPr/>
        </p:nvGrpSpPr>
        <p:grpSpPr bwMode="auto">
          <a:xfrm>
            <a:off x="-4763" y="2209800"/>
            <a:ext cx="9148763" cy="4648200"/>
            <a:chOff x="-3" y="1392"/>
            <a:chExt cx="5763" cy="2928"/>
          </a:xfrm>
        </p:grpSpPr>
        <p:sp>
          <p:nvSpPr>
            <p:cNvPr id="3091" name="Rectangle 19"/>
            <p:cNvSpPr>
              <a:spLocks noChangeArrowheads="1"/>
            </p:cNvSpPr>
            <p:nvPr/>
          </p:nvSpPr>
          <p:spPr bwMode="gray">
            <a:xfrm>
              <a:off x="5" y="1428"/>
              <a:ext cx="5755" cy="289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20"/>
            <p:cNvGrpSpPr>
              <a:grpSpLocks/>
            </p:cNvGrpSpPr>
            <p:nvPr/>
          </p:nvGrpSpPr>
          <p:grpSpPr bwMode="auto">
            <a:xfrm>
              <a:off x="116" y="1403"/>
              <a:ext cx="1585" cy="2896"/>
              <a:chOff x="116" y="-3"/>
              <a:chExt cx="1585" cy="2896"/>
            </a:xfrm>
          </p:grpSpPr>
          <p:grpSp>
            <p:nvGrpSpPr>
              <p:cNvPr id="4" name="Group 21"/>
              <p:cNvGrpSpPr>
                <a:grpSpLocks/>
              </p:cNvGrpSpPr>
              <p:nvPr userDrawn="1"/>
            </p:nvGrpSpPr>
            <p:grpSpPr bwMode="auto">
              <a:xfrm>
                <a:off x="116" y="-3"/>
                <a:ext cx="748" cy="2893"/>
                <a:chOff x="116" y="-3"/>
                <a:chExt cx="748" cy="2893"/>
              </a:xfrm>
            </p:grpSpPr>
            <p:sp>
              <p:nvSpPr>
                <p:cNvPr id="3094" name="Line 22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5" name="Line 23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6" name="Line 24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7" name="Line 25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8" name="Line 26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9" name="Line 27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00" name="Oval 28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1" name="Oval 29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2" name="Oval 30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3" name="Oval 31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4" name="Oval 32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5" name="Oval 33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6" name="Oval 34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7" name="Oval 35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8" name="Oval 36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9" name="Oval 37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0" name="Oval 38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1" name="Oval 39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2" name="Oval 40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3" name="Oval 41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4" name="Oval 42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5" name="Oval 43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6" name="Oval 44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7" name="Oval 45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8" name="Oval 46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9" name="Oval 47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" name="Group 48"/>
              <p:cNvGrpSpPr>
                <a:grpSpLocks/>
              </p:cNvGrpSpPr>
              <p:nvPr userDrawn="1"/>
            </p:nvGrpSpPr>
            <p:grpSpPr bwMode="auto">
              <a:xfrm>
                <a:off x="953" y="0"/>
                <a:ext cx="748" cy="2893"/>
                <a:chOff x="116" y="-3"/>
                <a:chExt cx="748" cy="2893"/>
              </a:xfrm>
            </p:grpSpPr>
            <p:sp>
              <p:nvSpPr>
                <p:cNvPr id="3121" name="Line 49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2" name="Line 50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3" name="Line 51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4" name="Line 52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5" name="Line 53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6" name="Line 54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7" name="Oval 55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28" name="Oval 56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29" name="Oval 57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0" name="Oval 58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1" name="Oval 59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2" name="Oval 60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3" name="Oval 61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4" name="Oval 62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5" name="Oval 63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6" name="Oval 64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7" name="Oval 65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8" name="Oval 66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9" name="Oval 67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40" name="Oval 68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41" name="Oval 69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42" name="Oval 70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43" name="Oval 71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44" name="Oval 72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45" name="Oval 73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46" name="Oval 74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6" name="Group 75"/>
            <p:cNvGrpSpPr>
              <a:grpSpLocks/>
            </p:cNvGrpSpPr>
            <p:nvPr/>
          </p:nvGrpSpPr>
          <p:grpSpPr bwMode="auto">
            <a:xfrm>
              <a:off x="1791" y="1406"/>
              <a:ext cx="1585" cy="2896"/>
              <a:chOff x="116" y="-3"/>
              <a:chExt cx="1585" cy="2896"/>
            </a:xfrm>
          </p:grpSpPr>
          <p:grpSp>
            <p:nvGrpSpPr>
              <p:cNvPr id="7" name="Group 76"/>
              <p:cNvGrpSpPr>
                <a:grpSpLocks/>
              </p:cNvGrpSpPr>
              <p:nvPr userDrawn="1"/>
            </p:nvGrpSpPr>
            <p:grpSpPr bwMode="auto">
              <a:xfrm>
                <a:off x="116" y="-3"/>
                <a:ext cx="748" cy="2893"/>
                <a:chOff x="116" y="-3"/>
                <a:chExt cx="748" cy="2893"/>
              </a:xfrm>
            </p:grpSpPr>
            <p:sp>
              <p:nvSpPr>
                <p:cNvPr id="3149" name="Line 77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50" name="Line 78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51" name="Line 79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52" name="Line 80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53" name="Line 81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54" name="Line 82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55" name="Oval 83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56" name="Oval 84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57" name="Oval 85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58" name="Oval 86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59" name="Oval 87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0" name="Oval 88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1" name="Oval 89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2" name="Oval 90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3" name="Oval 91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4" name="Oval 92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5" name="Oval 93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6" name="Oval 94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7" name="Oval 95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8" name="Oval 96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9" name="Oval 97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70" name="Oval 98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71" name="Oval 99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72" name="Oval 100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73" name="Oval 101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74" name="Oval 102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" name="Group 103"/>
              <p:cNvGrpSpPr>
                <a:grpSpLocks/>
              </p:cNvGrpSpPr>
              <p:nvPr userDrawn="1"/>
            </p:nvGrpSpPr>
            <p:grpSpPr bwMode="auto">
              <a:xfrm>
                <a:off x="953" y="0"/>
                <a:ext cx="748" cy="2893"/>
                <a:chOff x="116" y="-3"/>
                <a:chExt cx="748" cy="2893"/>
              </a:xfrm>
            </p:grpSpPr>
            <p:sp>
              <p:nvSpPr>
                <p:cNvPr id="3176" name="Line 104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77" name="Line 105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78" name="Line 106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79" name="Line 107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80" name="Line 108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81" name="Line 109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82" name="Oval 110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83" name="Oval 111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84" name="Oval 112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85" name="Oval 113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86" name="Oval 114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87" name="Oval 115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88" name="Oval 116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89" name="Oval 117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0" name="Oval 118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1" name="Oval 119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2" name="Oval 120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3" name="Oval 121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4" name="Oval 122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5" name="Oval 123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6" name="Oval 124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7" name="Oval 125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8" name="Oval 126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9" name="Oval 127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00" name="Oval 128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01" name="Oval 129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9" name="Group 130"/>
            <p:cNvGrpSpPr>
              <a:grpSpLocks/>
            </p:cNvGrpSpPr>
            <p:nvPr/>
          </p:nvGrpSpPr>
          <p:grpSpPr bwMode="auto">
            <a:xfrm>
              <a:off x="3470" y="1406"/>
              <a:ext cx="1585" cy="2896"/>
              <a:chOff x="116" y="-3"/>
              <a:chExt cx="1585" cy="2896"/>
            </a:xfrm>
          </p:grpSpPr>
          <p:grpSp>
            <p:nvGrpSpPr>
              <p:cNvPr id="10" name="Group 131"/>
              <p:cNvGrpSpPr>
                <a:grpSpLocks/>
              </p:cNvGrpSpPr>
              <p:nvPr userDrawn="1"/>
            </p:nvGrpSpPr>
            <p:grpSpPr bwMode="auto">
              <a:xfrm>
                <a:off x="116" y="-3"/>
                <a:ext cx="748" cy="2893"/>
                <a:chOff x="116" y="-3"/>
                <a:chExt cx="748" cy="2893"/>
              </a:xfrm>
            </p:grpSpPr>
            <p:sp>
              <p:nvSpPr>
                <p:cNvPr id="3204" name="Line 132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05" name="Line 133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06" name="Line 134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07" name="Line 135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08" name="Line 136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09" name="Line 137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10" name="Oval 138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1" name="Oval 139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2" name="Oval 140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3" name="Oval 141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4" name="Oval 142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5" name="Oval 143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6" name="Oval 144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7" name="Oval 145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8" name="Oval 146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9" name="Oval 147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0" name="Oval 148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1" name="Oval 149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2" name="Oval 150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3" name="Oval 151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4" name="Oval 152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5" name="Oval 153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6" name="Oval 154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7" name="Oval 155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8" name="Oval 156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9" name="Oval 157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1" name="Group 158"/>
              <p:cNvGrpSpPr>
                <a:grpSpLocks/>
              </p:cNvGrpSpPr>
              <p:nvPr userDrawn="1"/>
            </p:nvGrpSpPr>
            <p:grpSpPr bwMode="auto">
              <a:xfrm>
                <a:off x="953" y="0"/>
                <a:ext cx="748" cy="2893"/>
                <a:chOff x="116" y="-3"/>
                <a:chExt cx="748" cy="2893"/>
              </a:xfrm>
            </p:grpSpPr>
            <p:sp>
              <p:nvSpPr>
                <p:cNvPr id="3231" name="Line 159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32" name="Line 160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33" name="Line 161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34" name="Line 162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35" name="Line 163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36" name="Line 164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37" name="Oval 165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38" name="Oval 166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39" name="Oval 167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0" name="Oval 168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1" name="Oval 169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2" name="Oval 170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3" name="Oval 171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4" name="Oval 172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5" name="Oval 173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6" name="Oval 174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7" name="Oval 175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8" name="Oval 176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9" name="Oval 177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50" name="Oval 178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51" name="Oval 179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52" name="Oval 180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53" name="Oval 181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54" name="Oval 182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55" name="Oval 183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56" name="Oval 184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3257" name="Line 185"/>
            <p:cNvSpPr>
              <a:spLocks noChangeShapeType="1"/>
            </p:cNvSpPr>
            <p:nvPr/>
          </p:nvSpPr>
          <p:spPr bwMode="gray">
            <a:xfrm>
              <a:off x="5173" y="1412"/>
              <a:ext cx="0" cy="288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58" name="Line 186"/>
            <p:cNvSpPr>
              <a:spLocks noChangeShapeType="1"/>
            </p:cNvSpPr>
            <p:nvPr/>
          </p:nvSpPr>
          <p:spPr bwMode="gray">
            <a:xfrm>
              <a:off x="5324" y="1412"/>
              <a:ext cx="0" cy="288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59" name="Line 187"/>
            <p:cNvSpPr>
              <a:spLocks noChangeShapeType="1"/>
            </p:cNvSpPr>
            <p:nvPr/>
          </p:nvSpPr>
          <p:spPr bwMode="gray">
            <a:xfrm>
              <a:off x="5460" y="1412"/>
              <a:ext cx="0" cy="288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60" name="Line 188"/>
            <p:cNvSpPr>
              <a:spLocks noChangeShapeType="1"/>
            </p:cNvSpPr>
            <p:nvPr/>
          </p:nvSpPr>
          <p:spPr bwMode="gray">
            <a:xfrm>
              <a:off x="5596" y="1416"/>
              <a:ext cx="0" cy="288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61" name="Line 189"/>
            <p:cNvSpPr>
              <a:spLocks noChangeShapeType="1"/>
            </p:cNvSpPr>
            <p:nvPr/>
          </p:nvSpPr>
          <p:spPr bwMode="gray">
            <a:xfrm>
              <a:off x="5732" y="1416"/>
              <a:ext cx="0" cy="288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" name="Group 190"/>
            <p:cNvGrpSpPr>
              <a:grpSpLocks/>
            </p:cNvGrpSpPr>
            <p:nvPr/>
          </p:nvGrpSpPr>
          <p:grpSpPr bwMode="auto">
            <a:xfrm>
              <a:off x="-3" y="1465"/>
              <a:ext cx="5763" cy="2778"/>
              <a:chOff x="-3" y="1510"/>
              <a:chExt cx="5763" cy="2778"/>
            </a:xfrm>
          </p:grpSpPr>
          <p:grpSp>
            <p:nvGrpSpPr>
              <p:cNvPr id="13" name="Group 191"/>
              <p:cNvGrpSpPr>
                <a:grpSpLocks/>
              </p:cNvGrpSpPr>
              <p:nvPr userDrawn="1"/>
            </p:nvGrpSpPr>
            <p:grpSpPr bwMode="auto">
              <a:xfrm>
                <a:off x="-1" y="1525"/>
                <a:ext cx="5758" cy="272"/>
                <a:chOff x="5" y="119"/>
                <a:chExt cx="5763" cy="272"/>
              </a:xfrm>
            </p:grpSpPr>
            <p:sp>
              <p:nvSpPr>
                <p:cNvPr id="3264" name="Line 192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65" name="Line 193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66" name="Line 194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4" name="Group 195"/>
              <p:cNvGrpSpPr>
                <a:grpSpLocks/>
              </p:cNvGrpSpPr>
              <p:nvPr userDrawn="1"/>
            </p:nvGrpSpPr>
            <p:grpSpPr bwMode="auto">
              <a:xfrm>
                <a:off x="2" y="1933"/>
                <a:ext cx="5758" cy="272"/>
                <a:chOff x="5" y="119"/>
                <a:chExt cx="5763" cy="272"/>
              </a:xfrm>
            </p:grpSpPr>
            <p:sp>
              <p:nvSpPr>
                <p:cNvPr id="3268" name="Line 196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69" name="Line 197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70" name="Line 198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5" name="Group 199"/>
              <p:cNvGrpSpPr>
                <a:grpSpLocks/>
              </p:cNvGrpSpPr>
              <p:nvPr userDrawn="1"/>
            </p:nvGrpSpPr>
            <p:grpSpPr bwMode="auto">
              <a:xfrm>
                <a:off x="-2" y="2352"/>
                <a:ext cx="5752" cy="272"/>
                <a:chOff x="5" y="119"/>
                <a:chExt cx="5763" cy="272"/>
              </a:xfrm>
            </p:grpSpPr>
            <p:sp>
              <p:nvSpPr>
                <p:cNvPr id="3272" name="Line 200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73" name="Line 201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74" name="Line 202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6" name="Group 203"/>
              <p:cNvGrpSpPr>
                <a:grpSpLocks/>
              </p:cNvGrpSpPr>
              <p:nvPr userDrawn="1"/>
            </p:nvGrpSpPr>
            <p:grpSpPr bwMode="auto">
              <a:xfrm>
                <a:off x="-2" y="2750"/>
                <a:ext cx="5759" cy="272"/>
                <a:chOff x="5" y="119"/>
                <a:chExt cx="5763" cy="272"/>
              </a:xfrm>
            </p:grpSpPr>
            <p:sp>
              <p:nvSpPr>
                <p:cNvPr id="3276" name="Line 204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77" name="Line 205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78" name="Line 206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7" name="Group 207"/>
              <p:cNvGrpSpPr>
                <a:grpSpLocks/>
              </p:cNvGrpSpPr>
              <p:nvPr userDrawn="1"/>
            </p:nvGrpSpPr>
            <p:grpSpPr bwMode="auto">
              <a:xfrm>
                <a:off x="1" y="3158"/>
                <a:ext cx="5759" cy="271"/>
                <a:chOff x="5" y="119"/>
                <a:chExt cx="5763" cy="272"/>
              </a:xfrm>
            </p:grpSpPr>
            <p:sp>
              <p:nvSpPr>
                <p:cNvPr id="3280" name="Line 208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81" name="Line 209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82" name="Line 210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8" name="Group 211"/>
              <p:cNvGrpSpPr>
                <a:grpSpLocks/>
              </p:cNvGrpSpPr>
              <p:nvPr userDrawn="1"/>
            </p:nvGrpSpPr>
            <p:grpSpPr bwMode="auto">
              <a:xfrm>
                <a:off x="-3" y="3576"/>
                <a:ext cx="5753" cy="272"/>
                <a:chOff x="5" y="119"/>
                <a:chExt cx="5763" cy="272"/>
              </a:xfrm>
            </p:grpSpPr>
            <p:sp>
              <p:nvSpPr>
                <p:cNvPr id="3284" name="Line 212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85" name="Line 213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86" name="Line 214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9" name="Group 215"/>
              <p:cNvGrpSpPr>
                <a:grpSpLocks/>
              </p:cNvGrpSpPr>
              <p:nvPr userDrawn="1"/>
            </p:nvGrpSpPr>
            <p:grpSpPr bwMode="auto">
              <a:xfrm>
                <a:off x="-3" y="3999"/>
                <a:ext cx="5757" cy="272"/>
                <a:chOff x="5" y="119"/>
                <a:chExt cx="5763" cy="272"/>
              </a:xfrm>
            </p:grpSpPr>
            <p:sp>
              <p:nvSpPr>
                <p:cNvPr id="3288" name="Line 216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89" name="Line 217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90" name="Line 218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291" name="Oval 219"/>
              <p:cNvSpPr>
                <a:spLocks noChangeArrowheads="1"/>
              </p:cNvSpPr>
              <p:nvPr userDrawn="1"/>
            </p:nvSpPr>
            <p:spPr bwMode="gray">
              <a:xfrm>
                <a:off x="5151" y="1778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2" name="Oval 220"/>
              <p:cNvSpPr>
                <a:spLocks noChangeArrowheads="1"/>
              </p:cNvSpPr>
              <p:nvPr userDrawn="1"/>
            </p:nvSpPr>
            <p:spPr bwMode="gray">
              <a:xfrm>
                <a:off x="5149" y="2186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3" name="Oval 221"/>
              <p:cNvSpPr>
                <a:spLocks noChangeArrowheads="1"/>
              </p:cNvSpPr>
              <p:nvPr userDrawn="1"/>
            </p:nvSpPr>
            <p:spPr bwMode="gray">
              <a:xfrm>
                <a:off x="5439" y="1510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4" name="Oval 222"/>
              <p:cNvSpPr>
                <a:spLocks noChangeArrowheads="1"/>
              </p:cNvSpPr>
              <p:nvPr userDrawn="1"/>
            </p:nvSpPr>
            <p:spPr bwMode="gray">
              <a:xfrm>
                <a:off x="5439" y="2188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5" name="Oval 223"/>
              <p:cNvSpPr>
                <a:spLocks noChangeArrowheads="1"/>
              </p:cNvSpPr>
              <p:nvPr userDrawn="1"/>
            </p:nvSpPr>
            <p:spPr bwMode="gray">
              <a:xfrm>
                <a:off x="5709" y="1918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6" name="Oval 224"/>
              <p:cNvSpPr>
                <a:spLocks noChangeArrowheads="1"/>
              </p:cNvSpPr>
              <p:nvPr userDrawn="1"/>
            </p:nvSpPr>
            <p:spPr bwMode="gray">
              <a:xfrm>
                <a:off x="5709" y="2608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7" name="Oval 225"/>
              <p:cNvSpPr>
                <a:spLocks noChangeArrowheads="1"/>
              </p:cNvSpPr>
              <p:nvPr userDrawn="1"/>
            </p:nvSpPr>
            <p:spPr bwMode="gray">
              <a:xfrm>
                <a:off x="5151" y="2474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8" name="Oval 226"/>
              <p:cNvSpPr>
                <a:spLocks noChangeArrowheads="1"/>
              </p:cNvSpPr>
              <p:nvPr userDrawn="1"/>
            </p:nvSpPr>
            <p:spPr bwMode="gray">
              <a:xfrm>
                <a:off x="5149" y="2863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9" name="Oval 227"/>
              <p:cNvSpPr>
                <a:spLocks noChangeArrowheads="1"/>
              </p:cNvSpPr>
              <p:nvPr userDrawn="1"/>
            </p:nvSpPr>
            <p:spPr bwMode="gray">
              <a:xfrm>
                <a:off x="5154" y="3140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0" name="Oval 228"/>
              <p:cNvSpPr>
                <a:spLocks noChangeArrowheads="1"/>
              </p:cNvSpPr>
              <p:nvPr userDrawn="1"/>
            </p:nvSpPr>
            <p:spPr bwMode="gray">
              <a:xfrm>
                <a:off x="5437" y="2879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1" name="Oval 229"/>
              <p:cNvSpPr>
                <a:spLocks noChangeArrowheads="1"/>
              </p:cNvSpPr>
              <p:nvPr userDrawn="1"/>
            </p:nvSpPr>
            <p:spPr bwMode="gray">
              <a:xfrm>
                <a:off x="5147" y="3557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2" name="Oval 230"/>
              <p:cNvSpPr>
                <a:spLocks noChangeArrowheads="1"/>
              </p:cNvSpPr>
              <p:nvPr userDrawn="1"/>
            </p:nvSpPr>
            <p:spPr bwMode="gray">
              <a:xfrm>
                <a:off x="5145" y="3829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3" name="Oval 231"/>
              <p:cNvSpPr>
                <a:spLocks noChangeArrowheads="1"/>
              </p:cNvSpPr>
              <p:nvPr userDrawn="1"/>
            </p:nvSpPr>
            <p:spPr bwMode="gray">
              <a:xfrm>
                <a:off x="5711" y="3277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4" name="Oval 232"/>
              <p:cNvSpPr>
                <a:spLocks noChangeArrowheads="1"/>
              </p:cNvSpPr>
              <p:nvPr userDrawn="1"/>
            </p:nvSpPr>
            <p:spPr bwMode="gray">
              <a:xfrm>
                <a:off x="5435" y="3559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5" name="Oval 233"/>
              <p:cNvSpPr>
                <a:spLocks noChangeArrowheads="1"/>
              </p:cNvSpPr>
              <p:nvPr userDrawn="1"/>
            </p:nvSpPr>
            <p:spPr bwMode="gray">
              <a:xfrm>
                <a:off x="5433" y="4244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6" name="Oval 234"/>
              <p:cNvSpPr>
                <a:spLocks noChangeArrowheads="1"/>
              </p:cNvSpPr>
              <p:nvPr userDrawn="1"/>
            </p:nvSpPr>
            <p:spPr bwMode="gray">
              <a:xfrm>
                <a:off x="5701" y="3980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307" name="Rectangle 235"/>
            <p:cNvSpPr>
              <a:spLocks noChangeArrowheads="1"/>
            </p:cNvSpPr>
            <p:nvPr/>
          </p:nvSpPr>
          <p:spPr bwMode="gray">
            <a:xfrm>
              <a:off x="0" y="1392"/>
              <a:ext cx="5760" cy="227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3090" name="Object 18"/>
          <p:cNvGraphicFramePr>
            <a:graphicFrameLocks noChangeAspect="1"/>
          </p:cNvGraphicFramePr>
          <p:nvPr/>
        </p:nvGraphicFramePr>
        <p:xfrm>
          <a:off x="0" y="0"/>
          <a:ext cx="9144000" cy="2197100"/>
        </p:xfrm>
        <a:graphic>
          <a:graphicData uri="http://schemas.openxmlformats.org/presentationml/2006/ole">
            <p:oleObj spid="_x0000_s15362" name="Image" r:id="rId3" imgW="7707937" imgH="1701587" progId="">
              <p:embed/>
            </p:oleObj>
          </a:graphicData>
        </a:graphic>
      </p:graphicFrame>
      <p:sp>
        <p:nvSpPr>
          <p:cNvPr id="3308" name="Oval 236" descr="06_original_w"/>
          <p:cNvSpPr>
            <a:spLocks noChangeArrowheads="1"/>
          </p:cNvSpPr>
          <p:nvPr/>
        </p:nvSpPr>
        <p:spPr bwMode="gray">
          <a:xfrm>
            <a:off x="323850" y="1484313"/>
            <a:ext cx="1800225" cy="187325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52800" y="3276600"/>
            <a:ext cx="5105400" cy="1012825"/>
          </a:xfrm>
        </p:spPr>
        <p:txBody>
          <a:bodyPr/>
          <a:lstStyle>
            <a:lvl1pPr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371600" y="5638800"/>
            <a:ext cx="7086600" cy="381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400" b="1">
                <a:solidFill>
                  <a:schemeClr val="tx2"/>
                </a:solidFill>
                <a:latin typeface="Verdana" pitchFamily="34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white">
          <a:xfrm>
            <a:off x="381000" y="304800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096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096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391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28725"/>
            <a:ext cx="8229600" cy="50958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38C11-1D2C-43A9-A54A-0D9DAEDB9022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330C7-9665-44AC-BABC-1F395CFFC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095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095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1588" y="4763"/>
            <a:ext cx="9144000" cy="931862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-12700" y="0"/>
            <a:ext cx="9150350" cy="1012825"/>
            <a:chOff x="476" y="-638"/>
            <a:chExt cx="5764" cy="638"/>
          </a:xfrm>
        </p:grpSpPr>
        <p:sp>
          <p:nvSpPr>
            <p:cNvPr id="1041" name="Oval 17"/>
            <p:cNvSpPr>
              <a:spLocks noChangeArrowheads="1"/>
            </p:cNvSpPr>
            <p:nvPr userDrawn="1"/>
          </p:nvSpPr>
          <p:spPr bwMode="gray">
            <a:xfrm>
              <a:off x="555" y="-28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2" name="Oval 18"/>
            <p:cNvSpPr>
              <a:spLocks noChangeArrowheads="1"/>
            </p:cNvSpPr>
            <p:nvPr userDrawn="1"/>
          </p:nvSpPr>
          <p:spPr bwMode="gray">
            <a:xfrm>
              <a:off x="553" y="-54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3" name="Oval 19"/>
            <p:cNvSpPr>
              <a:spLocks noChangeArrowheads="1"/>
            </p:cNvSpPr>
            <p:nvPr userDrawn="1"/>
          </p:nvSpPr>
          <p:spPr bwMode="gray">
            <a:xfrm>
              <a:off x="843" y="-42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Oval 20"/>
            <p:cNvSpPr>
              <a:spLocks noChangeArrowheads="1"/>
            </p:cNvSpPr>
            <p:nvPr userDrawn="1"/>
          </p:nvSpPr>
          <p:spPr bwMode="gray">
            <a:xfrm>
              <a:off x="843" y="-13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5" name="Oval 21"/>
            <p:cNvSpPr>
              <a:spLocks noChangeArrowheads="1"/>
            </p:cNvSpPr>
            <p:nvPr userDrawn="1"/>
          </p:nvSpPr>
          <p:spPr bwMode="gray">
            <a:xfrm>
              <a:off x="1113" y="-289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6" name="Oval 22"/>
            <p:cNvSpPr>
              <a:spLocks noChangeArrowheads="1"/>
            </p:cNvSpPr>
            <p:nvPr userDrawn="1"/>
          </p:nvSpPr>
          <p:spPr bwMode="gray">
            <a:xfrm>
              <a:off x="1249" y="-151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Line 23"/>
            <p:cNvSpPr>
              <a:spLocks noChangeShapeType="1"/>
            </p:cNvSpPr>
            <p:nvPr userDrawn="1"/>
          </p:nvSpPr>
          <p:spPr bwMode="gray">
            <a:xfrm>
              <a:off x="577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Line 24"/>
            <p:cNvSpPr>
              <a:spLocks noChangeShapeType="1"/>
            </p:cNvSpPr>
            <p:nvPr userDrawn="1"/>
          </p:nvSpPr>
          <p:spPr bwMode="gray">
            <a:xfrm>
              <a:off x="719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Line 25"/>
            <p:cNvSpPr>
              <a:spLocks noChangeShapeType="1"/>
            </p:cNvSpPr>
            <p:nvPr userDrawn="1"/>
          </p:nvSpPr>
          <p:spPr bwMode="gray">
            <a:xfrm>
              <a:off x="864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Line 26"/>
            <p:cNvSpPr>
              <a:spLocks noChangeShapeType="1"/>
            </p:cNvSpPr>
            <p:nvPr userDrawn="1"/>
          </p:nvSpPr>
          <p:spPr bwMode="gray">
            <a:xfrm>
              <a:off x="1000" y="-633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Line 27"/>
            <p:cNvSpPr>
              <a:spLocks noChangeShapeType="1"/>
            </p:cNvSpPr>
            <p:nvPr userDrawn="1"/>
          </p:nvSpPr>
          <p:spPr bwMode="gray">
            <a:xfrm>
              <a:off x="1136" y="-633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Line 28"/>
            <p:cNvSpPr>
              <a:spLocks noChangeShapeType="1"/>
            </p:cNvSpPr>
            <p:nvPr userDrawn="1"/>
          </p:nvSpPr>
          <p:spPr bwMode="gray">
            <a:xfrm>
              <a:off x="1272" y="-635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Line 29"/>
            <p:cNvSpPr>
              <a:spLocks noChangeShapeType="1"/>
            </p:cNvSpPr>
            <p:nvPr userDrawn="1"/>
          </p:nvSpPr>
          <p:spPr bwMode="gray">
            <a:xfrm>
              <a:off x="1414" y="-634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Line 30"/>
            <p:cNvSpPr>
              <a:spLocks noChangeShapeType="1"/>
            </p:cNvSpPr>
            <p:nvPr userDrawn="1"/>
          </p:nvSpPr>
          <p:spPr bwMode="gray">
            <a:xfrm>
              <a:off x="1565" y="-634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Line 31"/>
            <p:cNvSpPr>
              <a:spLocks noChangeShapeType="1"/>
            </p:cNvSpPr>
            <p:nvPr userDrawn="1"/>
          </p:nvSpPr>
          <p:spPr bwMode="gray">
            <a:xfrm>
              <a:off x="1701" y="-634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Line 32"/>
            <p:cNvSpPr>
              <a:spLocks noChangeShapeType="1"/>
            </p:cNvSpPr>
            <p:nvPr userDrawn="1"/>
          </p:nvSpPr>
          <p:spPr bwMode="gray">
            <a:xfrm>
              <a:off x="1837" y="-633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Line 33"/>
            <p:cNvSpPr>
              <a:spLocks noChangeShapeType="1"/>
            </p:cNvSpPr>
            <p:nvPr userDrawn="1"/>
          </p:nvSpPr>
          <p:spPr bwMode="gray">
            <a:xfrm>
              <a:off x="1973" y="-633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58" name="Line 34"/>
            <p:cNvSpPr>
              <a:spLocks noChangeShapeType="1"/>
            </p:cNvSpPr>
            <p:nvPr userDrawn="1"/>
          </p:nvSpPr>
          <p:spPr bwMode="gray">
            <a:xfrm>
              <a:off x="2109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59" name="Oval 35"/>
            <p:cNvSpPr>
              <a:spLocks noChangeArrowheads="1"/>
            </p:cNvSpPr>
            <p:nvPr userDrawn="1"/>
          </p:nvSpPr>
          <p:spPr bwMode="gray">
            <a:xfrm>
              <a:off x="1392" y="-28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0" name="Oval 36"/>
            <p:cNvSpPr>
              <a:spLocks noChangeArrowheads="1"/>
            </p:cNvSpPr>
            <p:nvPr userDrawn="1"/>
          </p:nvSpPr>
          <p:spPr bwMode="gray">
            <a:xfrm>
              <a:off x="1390" y="-542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1" name="Oval 37"/>
            <p:cNvSpPr>
              <a:spLocks noChangeArrowheads="1"/>
            </p:cNvSpPr>
            <p:nvPr userDrawn="1"/>
          </p:nvSpPr>
          <p:spPr bwMode="gray">
            <a:xfrm>
              <a:off x="1680" y="-42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2" name="Oval 38"/>
            <p:cNvSpPr>
              <a:spLocks noChangeArrowheads="1"/>
            </p:cNvSpPr>
            <p:nvPr userDrawn="1"/>
          </p:nvSpPr>
          <p:spPr bwMode="gray">
            <a:xfrm>
              <a:off x="1680" y="-540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3" name="Oval 39"/>
            <p:cNvSpPr>
              <a:spLocks noChangeArrowheads="1"/>
            </p:cNvSpPr>
            <p:nvPr userDrawn="1"/>
          </p:nvSpPr>
          <p:spPr bwMode="gray">
            <a:xfrm>
              <a:off x="1950" y="-28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4" name="Oval 40"/>
            <p:cNvSpPr>
              <a:spLocks noChangeArrowheads="1"/>
            </p:cNvSpPr>
            <p:nvPr userDrawn="1"/>
          </p:nvSpPr>
          <p:spPr bwMode="gray">
            <a:xfrm>
              <a:off x="2086" y="-14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" name="Oval 41"/>
            <p:cNvSpPr>
              <a:spLocks noChangeArrowheads="1"/>
            </p:cNvSpPr>
            <p:nvPr userDrawn="1"/>
          </p:nvSpPr>
          <p:spPr bwMode="gray">
            <a:xfrm>
              <a:off x="2224" y="-28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6" name="Oval 42"/>
            <p:cNvSpPr>
              <a:spLocks noChangeArrowheads="1"/>
            </p:cNvSpPr>
            <p:nvPr userDrawn="1"/>
          </p:nvSpPr>
          <p:spPr bwMode="gray">
            <a:xfrm>
              <a:off x="2222" y="-54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7" name="Oval 43"/>
            <p:cNvSpPr>
              <a:spLocks noChangeArrowheads="1"/>
            </p:cNvSpPr>
            <p:nvPr userDrawn="1"/>
          </p:nvSpPr>
          <p:spPr bwMode="gray">
            <a:xfrm>
              <a:off x="2512" y="-42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8" name="Oval 44"/>
            <p:cNvSpPr>
              <a:spLocks noChangeArrowheads="1"/>
            </p:cNvSpPr>
            <p:nvPr userDrawn="1"/>
          </p:nvSpPr>
          <p:spPr bwMode="gray">
            <a:xfrm>
              <a:off x="2512" y="-153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9" name="Oval 45"/>
            <p:cNvSpPr>
              <a:spLocks noChangeArrowheads="1"/>
            </p:cNvSpPr>
            <p:nvPr userDrawn="1"/>
          </p:nvSpPr>
          <p:spPr bwMode="gray">
            <a:xfrm>
              <a:off x="2782" y="-289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0" name="Oval 46"/>
            <p:cNvSpPr>
              <a:spLocks noChangeArrowheads="1"/>
            </p:cNvSpPr>
            <p:nvPr userDrawn="1"/>
          </p:nvSpPr>
          <p:spPr bwMode="gray">
            <a:xfrm>
              <a:off x="2918" y="-15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47"/>
            <p:cNvGrpSpPr>
              <a:grpSpLocks/>
            </p:cNvGrpSpPr>
            <p:nvPr userDrawn="1"/>
          </p:nvGrpSpPr>
          <p:grpSpPr bwMode="auto">
            <a:xfrm>
              <a:off x="2246" y="-638"/>
              <a:ext cx="1532" cy="635"/>
              <a:chOff x="-765" y="-1448"/>
              <a:chExt cx="1532" cy="2896"/>
            </a:xfrm>
          </p:grpSpPr>
          <p:sp>
            <p:nvSpPr>
              <p:cNvPr id="1072" name="Line 48"/>
              <p:cNvSpPr>
                <a:spLocks noChangeShapeType="1"/>
              </p:cNvSpPr>
              <p:nvPr userDrawn="1"/>
            </p:nvSpPr>
            <p:spPr bwMode="gray">
              <a:xfrm>
                <a:off x="-765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3" name="Line 49"/>
              <p:cNvSpPr>
                <a:spLocks noChangeShapeType="1"/>
              </p:cNvSpPr>
              <p:nvPr userDrawn="1"/>
            </p:nvSpPr>
            <p:spPr bwMode="gray">
              <a:xfrm>
                <a:off x="-614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4" name="Line 50"/>
              <p:cNvSpPr>
                <a:spLocks noChangeShapeType="1"/>
              </p:cNvSpPr>
              <p:nvPr userDrawn="1"/>
            </p:nvSpPr>
            <p:spPr bwMode="gray">
              <a:xfrm>
                <a:off x="-478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5" name="Line 51"/>
              <p:cNvSpPr>
                <a:spLocks noChangeShapeType="1"/>
              </p:cNvSpPr>
              <p:nvPr userDrawn="1"/>
            </p:nvSpPr>
            <p:spPr bwMode="gray">
              <a:xfrm>
                <a:off x="-342" y="-1441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6" name="Line 52"/>
              <p:cNvSpPr>
                <a:spLocks noChangeShapeType="1"/>
              </p:cNvSpPr>
              <p:nvPr userDrawn="1"/>
            </p:nvSpPr>
            <p:spPr bwMode="gray">
              <a:xfrm>
                <a:off x="-206" y="-1441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7" name="Line 53"/>
              <p:cNvSpPr>
                <a:spLocks noChangeShapeType="1"/>
              </p:cNvSpPr>
              <p:nvPr userDrawn="1"/>
            </p:nvSpPr>
            <p:spPr bwMode="gray">
              <a:xfrm>
                <a:off x="-70" y="-144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8" name="Line 54"/>
              <p:cNvSpPr>
                <a:spLocks noChangeShapeType="1"/>
              </p:cNvSpPr>
              <p:nvPr userDrawn="1"/>
            </p:nvSpPr>
            <p:spPr bwMode="gray">
              <a:xfrm>
                <a:off x="72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9" name="Line 55"/>
              <p:cNvSpPr>
                <a:spLocks noChangeShapeType="1"/>
              </p:cNvSpPr>
              <p:nvPr userDrawn="1"/>
            </p:nvSpPr>
            <p:spPr bwMode="gray">
              <a:xfrm>
                <a:off x="223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0" name="Line 56"/>
              <p:cNvSpPr>
                <a:spLocks noChangeShapeType="1"/>
              </p:cNvSpPr>
              <p:nvPr userDrawn="1"/>
            </p:nvSpPr>
            <p:spPr bwMode="gray">
              <a:xfrm>
                <a:off x="359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1" name="Line 57"/>
              <p:cNvSpPr>
                <a:spLocks noChangeShapeType="1"/>
              </p:cNvSpPr>
              <p:nvPr userDrawn="1"/>
            </p:nvSpPr>
            <p:spPr bwMode="gray">
              <a:xfrm>
                <a:off x="495" y="-143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2" name="Line 58"/>
              <p:cNvSpPr>
                <a:spLocks noChangeShapeType="1"/>
              </p:cNvSpPr>
              <p:nvPr userDrawn="1"/>
            </p:nvSpPr>
            <p:spPr bwMode="gray">
              <a:xfrm>
                <a:off x="631" y="-143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3" name="Line 59"/>
              <p:cNvSpPr>
                <a:spLocks noChangeShapeType="1"/>
              </p:cNvSpPr>
              <p:nvPr userDrawn="1"/>
            </p:nvSpPr>
            <p:spPr bwMode="gray">
              <a:xfrm>
                <a:off x="767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84" name="Oval 60"/>
            <p:cNvSpPr>
              <a:spLocks noChangeArrowheads="1"/>
            </p:cNvSpPr>
            <p:nvPr userDrawn="1"/>
          </p:nvSpPr>
          <p:spPr bwMode="gray">
            <a:xfrm>
              <a:off x="3061" y="-416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5" name="Oval 61"/>
            <p:cNvSpPr>
              <a:spLocks noChangeArrowheads="1"/>
            </p:cNvSpPr>
            <p:nvPr userDrawn="1"/>
          </p:nvSpPr>
          <p:spPr bwMode="gray">
            <a:xfrm>
              <a:off x="3059" y="-54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6" name="Oval 62"/>
            <p:cNvSpPr>
              <a:spLocks noChangeArrowheads="1"/>
            </p:cNvSpPr>
            <p:nvPr userDrawn="1"/>
          </p:nvSpPr>
          <p:spPr bwMode="gray">
            <a:xfrm>
              <a:off x="3349" y="-41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7" name="Oval 63"/>
            <p:cNvSpPr>
              <a:spLocks noChangeArrowheads="1"/>
            </p:cNvSpPr>
            <p:nvPr userDrawn="1"/>
          </p:nvSpPr>
          <p:spPr bwMode="gray">
            <a:xfrm>
              <a:off x="3349" y="-543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8" name="Oval 64"/>
            <p:cNvSpPr>
              <a:spLocks noChangeArrowheads="1"/>
            </p:cNvSpPr>
            <p:nvPr userDrawn="1"/>
          </p:nvSpPr>
          <p:spPr bwMode="gray">
            <a:xfrm>
              <a:off x="3619" y="-28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9" name="Oval 65"/>
            <p:cNvSpPr>
              <a:spLocks noChangeArrowheads="1"/>
            </p:cNvSpPr>
            <p:nvPr userDrawn="1"/>
          </p:nvSpPr>
          <p:spPr bwMode="gray">
            <a:xfrm>
              <a:off x="3755" y="-151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0" name="Oval 66"/>
            <p:cNvSpPr>
              <a:spLocks noChangeArrowheads="1"/>
            </p:cNvSpPr>
            <p:nvPr userDrawn="1"/>
          </p:nvSpPr>
          <p:spPr bwMode="gray">
            <a:xfrm>
              <a:off x="3913" y="-27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1" name="Oval 67"/>
            <p:cNvSpPr>
              <a:spLocks noChangeArrowheads="1"/>
            </p:cNvSpPr>
            <p:nvPr userDrawn="1"/>
          </p:nvSpPr>
          <p:spPr bwMode="gray">
            <a:xfrm>
              <a:off x="3911" y="-548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2" name="Oval 68"/>
            <p:cNvSpPr>
              <a:spLocks noChangeArrowheads="1"/>
            </p:cNvSpPr>
            <p:nvPr userDrawn="1"/>
          </p:nvSpPr>
          <p:spPr bwMode="gray">
            <a:xfrm>
              <a:off x="4201" y="-45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3" name="Oval 69"/>
            <p:cNvSpPr>
              <a:spLocks noChangeArrowheads="1"/>
            </p:cNvSpPr>
            <p:nvPr userDrawn="1"/>
          </p:nvSpPr>
          <p:spPr bwMode="gray">
            <a:xfrm>
              <a:off x="4201" y="-14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4" name="Oval 70"/>
            <p:cNvSpPr>
              <a:spLocks noChangeArrowheads="1"/>
            </p:cNvSpPr>
            <p:nvPr userDrawn="1"/>
          </p:nvSpPr>
          <p:spPr bwMode="gray">
            <a:xfrm>
              <a:off x="4471" y="-290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5" name="Oval 71"/>
            <p:cNvSpPr>
              <a:spLocks noChangeArrowheads="1"/>
            </p:cNvSpPr>
            <p:nvPr userDrawn="1"/>
          </p:nvSpPr>
          <p:spPr bwMode="gray">
            <a:xfrm>
              <a:off x="4607" y="-154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" name="Group 72"/>
            <p:cNvGrpSpPr>
              <a:grpSpLocks/>
            </p:cNvGrpSpPr>
            <p:nvPr userDrawn="1"/>
          </p:nvGrpSpPr>
          <p:grpSpPr bwMode="auto">
            <a:xfrm>
              <a:off x="3935" y="-638"/>
              <a:ext cx="1532" cy="635"/>
              <a:chOff x="-765" y="-1448"/>
              <a:chExt cx="1532" cy="2896"/>
            </a:xfrm>
          </p:grpSpPr>
          <p:sp>
            <p:nvSpPr>
              <p:cNvPr id="1097" name="Line 73"/>
              <p:cNvSpPr>
                <a:spLocks noChangeShapeType="1"/>
              </p:cNvSpPr>
              <p:nvPr userDrawn="1"/>
            </p:nvSpPr>
            <p:spPr bwMode="gray">
              <a:xfrm>
                <a:off x="-765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8" name="Line 74"/>
              <p:cNvSpPr>
                <a:spLocks noChangeShapeType="1"/>
              </p:cNvSpPr>
              <p:nvPr userDrawn="1"/>
            </p:nvSpPr>
            <p:spPr bwMode="gray">
              <a:xfrm>
                <a:off x="-614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9" name="Line 75"/>
              <p:cNvSpPr>
                <a:spLocks noChangeShapeType="1"/>
              </p:cNvSpPr>
              <p:nvPr userDrawn="1"/>
            </p:nvSpPr>
            <p:spPr bwMode="gray">
              <a:xfrm>
                <a:off x="-478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0" name="Line 76"/>
              <p:cNvSpPr>
                <a:spLocks noChangeShapeType="1"/>
              </p:cNvSpPr>
              <p:nvPr userDrawn="1"/>
            </p:nvSpPr>
            <p:spPr bwMode="gray">
              <a:xfrm>
                <a:off x="-342" y="-1441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1" name="Line 77"/>
              <p:cNvSpPr>
                <a:spLocks noChangeShapeType="1"/>
              </p:cNvSpPr>
              <p:nvPr userDrawn="1"/>
            </p:nvSpPr>
            <p:spPr bwMode="gray">
              <a:xfrm>
                <a:off x="-206" y="-1441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2" name="Line 78"/>
              <p:cNvSpPr>
                <a:spLocks noChangeShapeType="1"/>
              </p:cNvSpPr>
              <p:nvPr userDrawn="1"/>
            </p:nvSpPr>
            <p:spPr bwMode="gray">
              <a:xfrm>
                <a:off x="-70" y="-144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3" name="Line 79"/>
              <p:cNvSpPr>
                <a:spLocks noChangeShapeType="1"/>
              </p:cNvSpPr>
              <p:nvPr userDrawn="1"/>
            </p:nvSpPr>
            <p:spPr bwMode="gray">
              <a:xfrm>
                <a:off x="72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4" name="Line 80"/>
              <p:cNvSpPr>
                <a:spLocks noChangeShapeType="1"/>
              </p:cNvSpPr>
              <p:nvPr userDrawn="1"/>
            </p:nvSpPr>
            <p:spPr bwMode="gray">
              <a:xfrm>
                <a:off x="223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5" name="Line 81"/>
              <p:cNvSpPr>
                <a:spLocks noChangeShapeType="1"/>
              </p:cNvSpPr>
              <p:nvPr userDrawn="1"/>
            </p:nvSpPr>
            <p:spPr bwMode="gray">
              <a:xfrm>
                <a:off x="359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6" name="Line 82"/>
              <p:cNvSpPr>
                <a:spLocks noChangeShapeType="1"/>
              </p:cNvSpPr>
              <p:nvPr userDrawn="1"/>
            </p:nvSpPr>
            <p:spPr bwMode="gray">
              <a:xfrm>
                <a:off x="495" y="-143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7" name="Line 83"/>
              <p:cNvSpPr>
                <a:spLocks noChangeShapeType="1"/>
              </p:cNvSpPr>
              <p:nvPr userDrawn="1"/>
            </p:nvSpPr>
            <p:spPr bwMode="gray">
              <a:xfrm>
                <a:off x="631" y="-143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8" name="Line 84"/>
              <p:cNvSpPr>
                <a:spLocks noChangeShapeType="1"/>
              </p:cNvSpPr>
              <p:nvPr userDrawn="1"/>
            </p:nvSpPr>
            <p:spPr bwMode="gray">
              <a:xfrm>
                <a:off x="767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09" name="Oval 85"/>
            <p:cNvSpPr>
              <a:spLocks noChangeArrowheads="1"/>
            </p:cNvSpPr>
            <p:nvPr userDrawn="1"/>
          </p:nvSpPr>
          <p:spPr bwMode="gray">
            <a:xfrm>
              <a:off x="4750" y="-36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0" name="Oval 86"/>
            <p:cNvSpPr>
              <a:spLocks noChangeArrowheads="1"/>
            </p:cNvSpPr>
            <p:nvPr userDrawn="1"/>
          </p:nvSpPr>
          <p:spPr bwMode="gray">
            <a:xfrm>
              <a:off x="4748" y="-54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1" name="Oval 87"/>
            <p:cNvSpPr>
              <a:spLocks noChangeArrowheads="1"/>
            </p:cNvSpPr>
            <p:nvPr userDrawn="1"/>
          </p:nvSpPr>
          <p:spPr bwMode="gray">
            <a:xfrm>
              <a:off x="5038" y="-42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2" name="Oval 88"/>
            <p:cNvSpPr>
              <a:spLocks noChangeArrowheads="1"/>
            </p:cNvSpPr>
            <p:nvPr userDrawn="1"/>
          </p:nvSpPr>
          <p:spPr bwMode="gray">
            <a:xfrm>
              <a:off x="5038" y="-543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3" name="Oval 89"/>
            <p:cNvSpPr>
              <a:spLocks noChangeArrowheads="1"/>
            </p:cNvSpPr>
            <p:nvPr userDrawn="1"/>
          </p:nvSpPr>
          <p:spPr bwMode="gray">
            <a:xfrm>
              <a:off x="5308" y="-28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4" name="Oval 90"/>
            <p:cNvSpPr>
              <a:spLocks noChangeArrowheads="1"/>
            </p:cNvSpPr>
            <p:nvPr userDrawn="1"/>
          </p:nvSpPr>
          <p:spPr bwMode="gray">
            <a:xfrm>
              <a:off x="5444" y="-151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5" name="Oval 91"/>
            <p:cNvSpPr>
              <a:spLocks noChangeArrowheads="1"/>
            </p:cNvSpPr>
            <p:nvPr userDrawn="1"/>
          </p:nvSpPr>
          <p:spPr bwMode="gray">
            <a:xfrm>
              <a:off x="5580" y="-286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6" name="Oval 92"/>
            <p:cNvSpPr>
              <a:spLocks noChangeArrowheads="1"/>
            </p:cNvSpPr>
            <p:nvPr userDrawn="1"/>
          </p:nvSpPr>
          <p:spPr bwMode="gray">
            <a:xfrm>
              <a:off x="5578" y="-547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7" name="Oval 93"/>
            <p:cNvSpPr>
              <a:spLocks noChangeArrowheads="1"/>
            </p:cNvSpPr>
            <p:nvPr userDrawn="1"/>
          </p:nvSpPr>
          <p:spPr bwMode="gray">
            <a:xfrm>
              <a:off x="5868" y="-420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8" name="Oval 94"/>
            <p:cNvSpPr>
              <a:spLocks noChangeArrowheads="1"/>
            </p:cNvSpPr>
            <p:nvPr userDrawn="1"/>
          </p:nvSpPr>
          <p:spPr bwMode="gray">
            <a:xfrm>
              <a:off x="5868" y="-155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9" name="Oval 95"/>
            <p:cNvSpPr>
              <a:spLocks noChangeArrowheads="1"/>
            </p:cNvSpPr>
            <p:nvPr userDrawn="1"/>
          </p:nvSpPr>
          <p:spPr bwMode="gray">
            <a:xfrm>
              <a:off x="6138" y="-280"/>
              <a:ext cx="44" cy="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0" name="Line 96"/>
            <p:cNvSpPr>
              <a:spLocks noChangeShapeType="1"/>
            </p:cNvSpPr>
            <p:nvPr userDrawn="1"/>
          </p:nvSpPr>
          <p:spPr bwMode="gray">
            <a:xfrm>
              <a:off x="5602" y="-636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1" name="Line 97"/>
            <p:cNvSpPr>
              <a:spLocks noChangeShapeType="1"/>
            </p:cNvSpPr>
            <p:nvPr userDrawn="1"/>
          </p:nvSpPr>
          <p:spPr bwMode="gray">
            <a:xfrm>
              <a:off x="5753" y="-636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2" name="Line 98"/>
            <p:cNvSpPr>
              <a:spLocks noChangeShapeType="1"/>
            </p:cNvSpPr>
            <p:nvPr userDrawn="1"/>
          </p:nvSpPr>
          <p:spPr bwMode="gray">
            <a:xfrm>
              <a:off x="5889" y="-636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3" name="Line 99"/>
            <p:cNvSpPr>
              <a:spLocks noChangeShapeType="1"/>
            </p:cNvSpPr>
            <p:nvPr userDrawn="1"/>
          </p:nvSpPr>
          <p:spPr bwMode="gray">
            <a:xfrm>
              <a:off x="6025" y="-635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4" name="Line 100"/>
            <p:cNvSpPr>
              <a:spLocks noChangeShapeType="1"/>
            </p:cNvSpPr>
            <p:nvPr userDrawn="1"/>
          </p:nvSpPr>
          <p:spPr bwMode="gray">
            <a:xfrm>
              <a:off x="6161" y="-635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5" name="Line 101"/>
            <p:cNvSpPr>
              <a:spLocks noChangeShapeType="1"/>
            </p:cNvSpPr>
            <p:nvPr userDrawn="1"/>
          </p:nvSpPr>
          <p:spPr bwMode="gray">
            <a:xfrm>
              <a:off x="476" y="-525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6" name="Line 102"/>
            <p:cNvSpPr>
              <a:spLocks noChangeShapeType="1"/>
            </p:cNvSpPr>
            <p:nvPr userDrawn="1"/>
          </p:nvSpPr>
          <p:spPr bwMode="gray">
            <a:xfrm>
              <a:off x="477" y="-389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" name="Line 103"/>
            <p:cNvSpPr>
              <a:spLocks noChangeShapeType="1"/>
            </p:cNvSpPr>
            <p:nvPr userDrawn="1"/>
          </p:nvSpPr>
          <p:spPr bwMode="gray">
            <a:xfrm>
              <a:off x="478" y="-253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8" name="Line 104"/>
            <p:cNvSpPr>
              <a:spLocks noChangeShapeType="1"/>
            </p:cNvSpPr>
            <p:nvPr userDrawn="1"/>
          </p:nvSpPr>
          <p:spPr bwMode="gray">
            <a:xfrm>
              <a:off x="480" y="-126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29" name="Rectangle 105"/>
          <p:cNvSpPr>
            <a:spLocks noChangeArrowheads="1"/>
          </p:cNvSpPr>
          <p:nvPr/>
        </p:nvSpPr>
        <p:spPr bwMode="gray">
          <a:xfrm>
            <a:off x="0" y="800100"/>
            <a:ext cx="9144000" cy="301625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0" name="Oval 106" descr="06_original_w"/>
          <p:cNvSpPr>
            <a:spLocks noChangeArrowheads="1"/>
          </p:cNvSpPr>
          <p:nvPr/>
        </p:nvSpPr>
        <p:spPr bwMode="gray">
          <a:xfrm>
            <a:off x="7956550" y="404813"/>
            <a:ext cx="936625" cy="1008062"/>
          </a:xfrm>
          <a:prstGeom prst="ellipse">
            <a:avLst/>
          </a:prstGeom>
          <a:blipFill dpi="0" rotWithShape="1">
            <a:blip r:embed="rId14" cstate="print"/>
            <a:srcRect/>
            <a:stretch>
              <a:fillRect/>
            </a:stretch>
          </a:blip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8725"/>
            <a:ext cx="8229600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228600"/>
            <a:ext cx="73914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75E95-12A3-4D13-A728-2C31CFE786B3}" type="datetimeFigureOut">
              <a:rPr lang="ru-RU" smtClean="0"/>
              <a:pPr/>
              <a:t>06.10.2019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5E000-7249-4CA5-A8E3-3B57B7C38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2143116"/>
            <a:ext cx="5791200" cy="1866912"/>
          </a:xfrm>
        </p:spPr>
        <p:txBody>
          <a:bodyPr/>
          <a:lstStyle/>
          <a:p>
            <a:r>
              <a:rPr lang="ru-RU" sz="6600" dirty="0" err="1" smtClean="0"/>
              <a:t>Угадайка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4786322"/>
            <a:ext cx="7572396" cy="185738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Подготовила Воспитатель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Детского сада №44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Города </a:t>
            </a:r>
            <a:r>
              <a:rPr lang="ru-RU" dirty="0" err="1" smtClean="0">
                <a:solidFill>
                  <a:schemeClr val="tx1"/>
                </a:solidFill>
              </a:rPr>
              <a:t>копейска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Кремер Катерина Викторовна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AutoShape 6" descr="http://br.stockfresh.com/thumbs/ddraw/4937487_animais-de-fazenda-vetor-desenho-animado-ilustra%C3%A7%C3%A3o-fam%C3%ADlia-%C3%A1rvor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8" name="AutoShape 8" descr="http://br.stockfresh.com/thumbs/ddraw/4937487_animais-de-fazenda-vetor-desenho-animado-ilustra%C3%A7%C3%A3o-fam%C3%ADlia-%C3%A1rvor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0" name="AutoShape 10" descr="http://br.stockfresh.com/thumbs/ddraw/4937487_animais-de-fazenda-vetor-desenho-animado-ilustra%C3%A7%C3%A3o-fam%C3%ADlia-%C3%A1rvor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4937487_animais-de-fazenda-vetor-desenho-animado-ilustração-família-árvo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0" y="0"/>
            <a:ext cx="4572000" cy="32861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Корова </a:t>
            </a:r>
            <a:endParaRPr lang="ru-RU" sz="66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0"/>
            <a:ext cx="4572000" cy="32861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Петух </a:t>
            </a:r>
            <a:endParaRPr lang="ru-RU" sz="66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3286124"/>
            <a:ext cx="4572000" cy="357187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Свинья</a:t>
            </a:r>
            <a:endParaRPr lang="ru-RU" sz="66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72000" y="3286124"/>
            <a:ext cx="4572000" cy="357187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Лошадь</a:t>
            </a:r>
            <a:endParaRPr lang="ru-RU" sz="66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0"/>
            <a:ext cx="4572000" cy="32861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6600" b="1" dirty="0"/>
              <a:t> </a:t>
            </a:r>
            <a:endParaRPr lang="ru-RU" sz="6600" dirty="0"/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Каждый вечер, так легко,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Она даёт нам молоко.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Говорит она два слова,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Как зовут её </a:t>
            </a:r>
          </a:p>
          <a:p>
            <a:pPr algn="ctr"/>
            <a:r>
              <a:rPr lang="ru-RU" sz="6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6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0" y="3286124"/>
            <a:ext cx="4572000" cy="357187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 лицо, а рыло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Землю перерыло,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Закрутила хвостик я,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Потому что я</a:t>
            </a:r>
            <a:endParaRPr lang="ru-RU" sz="28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572000" y="0"/>
            <a:ext cx="4572000" cy="32861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Кто  кричит во дворе,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Будит нас на заре?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 него  есть перья - пух!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зовут его </a:t>
            </a:r>
            <a:endParaRPr lang="ru-RU" sz="28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572000" y="3286124"/>
            <a:ext cx="4572000" cy="357187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Посмотри какая грива,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Шелковиста и красива.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Скачет в поле у распадка...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Как зовут её</a:t>
            </a:r>
            <a:endParaRPr lang="ru-RU" sz="28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0"/>
            <a:ext cx="4572000" cy="32861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6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0" y="3286124"/>
            <a:ext cx="4572000" cy="35718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572000" y="0"/>
            <a:ext cx="4572000" cy="32861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3286124"/>
            <a:ext cx="4572000" cy="357187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</p:bldLst>
  </p:timing>
</p:sld>
</file>

<file path=ppt/theme/theme1.xml><?xml version="1.0" encoding="utf-8"?>
<a:theme xmlns:a="http://schemas.openxmlformats.org/drawingml/2006/main" name="Тема1">
  <a:themeElements>
    <a:clrScheme name="100TGp_biz_diagram 3">
      <a:dk1>
        <a:srgbClr val="1D528D"/>
      </a:dk1>
      <a:lt1>
        <a:srgbClr val="FFFFFF"/>
      </a:lt1>
      <a:dk2>
        <a:srgbClr val="000000"/>
      </a:dk2>
      <a:lt2>
        <a:srgbClr val="DDDDDD"/>
      </a:lt2>
      <a:accent1>
        <a:srgbClr val="2F85F7"/>
      </a:accent1>
      <a:accent2>
        <a:srgbClr val="FF9900"/>
      </a:accent2>
      <a:accent3>
        <a:srgbClr val="FFFFFF"/>
      </a:accent3>
      <a:accent4>
        <a:srgbClr val="174578"/>
      </a:accent4>
      <a:accent5>
        <a:srgbClr val="ADC2FA"/>
      </a:accent5>
      <a:accent6>
        <a:srgbClr val="E78A00"/>
      </a:accent6>
      <a:hlink>
        <a:srgbClr val="5AD9F2"/>
      </a:hlink>
      <a:folHlink>
        <a:srgbClr val="969696"/>
      </a:folHlink>
    </a:clrScheme>
    <a:fontScheme name="100TGp_biz_diagram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00TGp_biz_diagram 1">
        <a:dk1>
          <a:srgbClr val="29698D"/>
        </a:dk1>
        <a:lt1>
          <a:srgbClr val="FFFFFF"/>
        </a:lt1>
        <a:dk2>
          <a:srgbClr val="000000"/>
        </a:dk2>
        <a:lt2>
          <a:srgbClr val="D6E1E2"/>
        </a:lt2>
        <a:accent1>
          <a:srgbClr val="0099CC"/>
        </a:accent1>
        <a:accent2>
          <a:srgbClr val="FF9933"/>
        </a:accent2>
        <a:accent3>
          <a:srgbClr val="FFFFFF"/>
        </a:accent3>
        <a:accent4>
          <a:srgbClr val="215978"/>
        </a:accent4>
        <a:accent5>
          <a:srgbClr val="AACAE2"/>
        </a:accent5>
        <a:accent6>
          <a:srgbClr val="E78A2D"/>
        </a:accent6>
        <a:hlink>
          <a:srgbClr val="33CCCC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0TGp_biz_diagram 2">
        <a:dk1>
          <a:srgbClr val="592C0D"/>
        </a:dk1>
        <a:lt1>
          <a:srgbClr val="FFFFFF"/>
        </a:lt1>
        <a:dk2>
          <a:srgbClr val="000000"/>
        </a:dk2>
        <a:lt2>
          <a:srgbClr val="C0C0C0"/>
        </a:lt2>
        <a:accent1>
          <a:srgbClr val="5B9569"/>
        </a:accent1>
        <a:accent2>
          <a:srgbClr val="5D8FC1"/>
        </a:accent2>
        <a:accent3>
          <a:srgbClr val="FFFFFF"/>
        </a:accent3>
        <a:accent4>
          <a:srgbClr val="4B2409"/>
        </a:accent4>
        <a:accent5>
          <a:srgbClr val="B5C8B9"/>
        </a:accent5>
        <a:accent6>
          <a:srgbClr val="5381AF"/>
        </a:accent6>
        <a:hlink>
          <a:srgbClr val="C5C059"/>
        </a:hlink>
        <a:folHlink>
          <a:srgbClr val="999C9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0TGp_biz_diagram 3">
        <a:dk1>
          <a:srgbClr val="1D528D"/>
        </a:dk1>
        <a:lt1>
          <a:srgbClr val="FFFFFF"/>
        </a:lt1>
        <a:dk2>
          <a:srgbClr val="000000"/>
        </a:dk2>
        <a:lt2>
          <a:srgbClr val="DDDDDD"/>
        </a:lt2>
        <a:accent1>
          <a:srgbClr val="2F85F7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DC2FA"/>
        </a:accent5>
        <a:accent6>
          <a:srgbClr val="E78A00"/>
        </a:accent6>
        <a:hlink>
          <a:srgbClr val="5AD9F2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33</TotalTime>
  <Words>29</Words>
  <Application>Microsoft Office PowerPoint</Application>
  <PresentationFormat>Экран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Тема1</vt:lpstr>
      <vt:lpstr>Тема Office</vt:lpstr>
      <vt:lpstr>Image</vt:lpstr>
      <vt:lpstr>Угадайка</vt:lpstr>
      <vt:lpstr>Слайд 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титульный</dc:title>
  <dc:creator>ЧГПК №2</dc:creator>
  <cp:lastModifiedBy>Админ</cp:lastModifiedBy>
  <cp:revision>5</cp:revision>
  <dcterms:created xsi:type="dcterms:W3CDTF">2017-05-10T05:34:30Z</dcterms:created>
  <dcterms:modified xsi:type="dcterms:W3CDTF">2019-10-06T09:56:31Z</dcterms:modified>
</cp:coreProperties>
</file>